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2" r:id="rId2"/>
    <p:sldMasterId id="2147483668" r:id="rId3"/>
  </p:sldMasterIdLst>
  <p:sldIdLst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33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alikivi Antti" userId="86bc8dd5-3117-4865-aa0f-c6fccd134484" providerId="ADAL" clId="{44F817DE-91C5-40B6-9421-21998FBA8A78}"/>
    <pc:docChg chg="undo custSel addSld delSld modSld addMainMaster delMainMaster modMainMaster">
      <pc:chgData name="Vaalikivi Antti" userId="86bc8dd5-3117-4865-aa0f-c6fccd134484" providerId="ADAL" clId="{44F817DE-91C5-40B6-9421-21998FBA8A78}" dt="2023-12-15T13:20:55.689" v="568" actId="2710"/>
      <pc:docMkLst>
        <pc:docMk/>
      </pc:docMkLst>
      <pc:sldChg chg="del">
        <pc:chgData name="Vaalikivi Antti" userId="86bc8dd5-3117-4865-aa0f-c6fccd134484" providerId="ADAL" clId="{44F817DE-91C5-40B6-9421-21998FBA8A78}" dt="2023-12-01T10:30:03.506" v="172" actId="2696"/>
        <pc:sldMkLst>
          <pc:docMk/>
          <pc:sldMk cId="2601414560" sldId="256"/>
        </pc:sldMkLst>
      </pc:sldChg>
      <pc:sldChg chg="new del">
        <pc:chgData name="Vaalikivi Antti" userId="86bc8dd5-3117-4865-aa0f-c6fccd134484" providerId="ADAL" clId="{44F817DE-91C5-40B6-9421-21998FBA8A78}" dt="2023-12-04T09:02:23.212" v="459" actId="2696"/>
        <pc:sldMkLst>
          <pc:docMk/>
          <pc:sldMk cId="601555017" sldId="257"/>
        </pc:sldMkLst>
      </pc:sldChg>
      <pc:sldChg chg="modSp new del mod">
        <pc:chgData name="Vaalikivi Antti" userId="86bc8dd5-3117-4865-aa0f-c6fccd134484" providerId="ADAL" clId="{44F817DE-91C5-40B6-9421-21998FBA8A78}" dt="2023-12-01T10:29:42.505" v="170" actId="680"/>
        <pc:sldMkLst>
          <pc:docMk/>
          <pc:sldMk cId="855454658" sldId="257"/>
        </pc:sldMkLst>
        <pc:spChg chg="mod">
          <ac:chgData name="Vaalikivi Antti" userId="86bc8dd5-3117-4865-aa0f-c6fccd134484" providerId="ADAL" clId="{44F817DE-91C5-40B6-9421-21998FBA8A78}" dt="2023-12-01T10:29:41.982" v="169" actId="20577"/>
          <ac:spMkLst>
            <pc:docMk/>
            <pc:sldMk cId="855454658" sldId="257"/>
            <ac:spMk id="3" creationId="{15732308-D33C-BF72-1254-790EE7AC2E18}"/>
          </ac:spMkLst>
        </pc:spChg>
      </pc:sldChg>
      <pc:sldChg chg="del">
        <pc:chgData name="Vaalikivi Antti" userId="86bc8dd5-3117-4865-aa0f-c6fccd134484" providerId="ADAL" clId="{44F817DE-91C5-40B6-9421-21998FBA8A78}" dt="2023-12-01T10:29:15.392" v="145" actId="2696"/>
        <pc:sldMkLst>
          <pc:docMk/>
          <pc:sldMk cId="4016500369" sldId="257"/>
        </pc:sldMkLst>
      </pc:sldChg>
      <pc:sldChg chg="new">
        <pc:chgData name="Vaalikivi Antti" userId="86bc8dd5-3117-4865-aa0f-c6fccd134484" providerId="ADAL" clId="{44F817DE-91C5-40B6-9421-21998FBA8A78}" dt="2023-12-04T09:02:18.325" v="458" actId="680"/>
        <pc:sldMkLst>
          <pc:docMk/>
          <pc:sldMk cId="2311104422" sldId="258"/>
        </pc:sldMkLst>
      </pc:sldChg>
      <pc:sldChg chg="new del">
        <pc:chgData name="Vaalikivi Antti" userId="86bc8dd5-3117-4865-aa0f-c6fccd134484" providerId="ADAL" clId="{44F817DE-91C5-40B6-9421-21998FBA8A78}" dt="2023-12-04T09:02:14.388" v="457" actId="2696"/>
        <pc:sldMkLst>
          <pc:docMk/>
          <pc:sldMk cId="2661074581" sldId="258"/>
        </pc:sldMkLst>
      </pc:sldChg>
      <pc:sldChg chg="new del">
        <pc:chgData name="Vaalikivi Antti" userId="86bc8dd5-3117-4865-aa0f-c6fccd134484" providerId="ADAL" clId="{44F817DE-91C5-40B6-9421-21998FBA8A78}" dt="2023-12-04T09:47:12.723" v="461" actId="2696"/>
        <pc:sldMkLst>
          <pc:docMk/>
          <pc:sldMk cId="923657295" sldId="259"/>
        </pc:sldMkLst>
      </pc:sldChg>
      <pc:sldChg chg="new del">
        <pc:chgData name="Vaalikivi Antti" userId="86bc8dd5-3117-4865-aa0f-c6fccd134484" providerId="ADAL" clId="{44F817DE-91C5-40B6-9421-21998FBA8A78}" dt="2023-12-15T13:14:47.773" v="536" actId="2696"/>
        <pc:sldMkLst>
          <pc:docMk/>
          <pc:sldMk cId="1847663623" sldId="259"/>
        </pc:sldMkLst>
      </pc:sldChg>
      <pc:sldChg chg="new del">
        <pc:chgData name="Vaalikivi Antti" userId="86bc8dd5-3117-4865-aa0f-c6fccd134484" providerId="ADAL" clId="{44F817DE-91C5-40B6-9421-21998FBA8A78}" dt="2023-12-13T12:30:51.129" v="534" actId="2696"/>
        <pc:sldMkLst>
          <pc:docMk/>
          <pc:sldMk cId="3006621192" sldId="259"/>
        </pc:sldMkLst>
      </pc:sldChg>
      <pc:sldChg chg="modSp new del mod">
        <pc:chgData name="Vaalikivi Antti" userId="86bc8dd5-3117-4865-aa0f-c6fccd134484" providerId="ADAL" clId="{44F817DE-91C5-40B6-9421-21998FBA8A78}" dt="2023-12-15T13:18:22.906" v="559" actId="2696"/>
        <pc:sldMkLst>
          <pc:docMk/>
          <pc:sldMk cId="3440705031" sldId="259"/>
        </pc:sldMkLst>
        <pc:spChg chg="mod">
          <ac:chgData name="Vaalikivi Antti" userId="86bc8dd5-3117-4865-aa0f-c6fccd134484" providerId="ADAL" clId="{44F817DE-91C5-40B6-9421-21998FBA8A78}" dt="2023-12-15T13:18:18.346" v="558" actId="20577"/>
          <ac:spMkLst>
            <pc:docMk/>
            <pc:sldMk cId="3440705031" sldId="259"/>
            <ac:spMk id="3" creationId="{AEAD6A64-76B3-7004-E293-927C279F49B4}"/>
          </ac:spMkLst>
        </pc:spChg>
      </pc:sldChg>
      <pc:sldMasterChg chg="del delSldLayout">
        <pc:chgData name="Vaalikivi Antti" userId="86bc8dd5-3117-4865-aa0f-c6fccd134484" providerId="ADAL" clId="{44F817DE-91C5-40B6-9421-21998FBA8A78}" dt="2023-12-04T09:02:23.212" v="459" actId="2696"/>
        <pc:sldMasterMkLst>
          <pc:docMk/>
          <pc:sldMasterMk cId="3406354229" sldId="2147483648"/>
        </pc:sldMasterMkLst>
        <pc:sldLayoutChg chg="del">
          <pc:chgData name="Vaalikivi Antti" userId="86bc8dd5-3117-4865-aa0f-c6fccd134484" providerId="ADAL" clId="{44F817DE-91C5-40B6-9421-21998FBA8A78}" dt="2023-12-04T09:02:23.212" v="459" actId="2696"/>
          <pc:sldLayoutMkLst>
            <pc:docMk/>
            <pc:sldMasterMk cId="3406354229" sldId="2147483648"/>
            <pc:sldLayoutMk cId="615746500" sldId="2147483649"/>
          </pc:sldLayoutMkLst>
        </pc:sldLayoutChg>
        <pc:sldLayoutChg chg="del">
          <pc:chgData name="Vaalikivi Antti" userId="86bc8dd5-3117-4865-aa0f-c6fccd134484" providerId="ADAL" clId="{44F817DE-91C5-40B6-9421-21998FBA8A78}" dt="2023-12-04T09:02:23.212" v="459" actId="2696"/>
          <pc:sldLayoutMkLst>
            <pc:docMk/>
            <pc:sldMasterMk cId="3406354229" sldId="2147483648"/>
            <pc:sldLayoutMk cId="2115139473" sldId="2147483650"/>
          </pc:sldLayoutMkLst>
        </pc:sldLayoutChg>
        <pc:sldLayoutChg chg="del">
          <pc:chgData name="Vaalikivi Antti" userId="86bc8dd5-3117-4865-aa0f-c6fccd134484" providerId="ADAL" clId="{44F817DE-91C5-40B6-9421-21998FBA8A78}" dt="2023-12-04T09:02:23.212" v="459" actId="2696"/>
          <pc:sldLayoutMkLst>
            <pc:docMk/>
            <pc:sldMasterMk cId="3406354229" sldId="2147483648"/>
            <pc:sldLayoutMk cId="2517921250" sldId="2147483651"/>
          </pc:sldLayoutMkLst>
        </pc:sldLayoutChg>
        <pc:sldLayoutChg chg="del">
          <pc:chgData name="Vaalikivi Antti" userId="86bc8dd5-3117-4865-aa0f-c6fccd134484" providerId="ADAL" clId="{44F817DE-91C5-40B6-9421-21998FBA8A78}" dt="2023-12-04T09:02:23.212" v="459" actId="2696"/>
          <pc:sldLayoutMkLst>
            <pc:docMk/>
            <pc:sldMasterMk cId="3406354229" sldId="2147483648"/>
            <pc:sldLayoutMk cId="1827117268" sldId="2147483656"/>
          </pc:sldLayoutMkLst>
        </pc:sldLayoutChg>
      </pc:sldMasterChg>
      <pc:sldMasterChg chg="addSp delSp modSp mod modSldLayout">
        <pc:chgData name="Vaalikivi Antti" userId="86bc8dd5-3117-4865-aa0f-c6fccd134484" providerId="ADAL" clId="{44F817DE-91C5-40B6-9421-21998FBA8A78}" dt="2023-12-15T13:19:40.015" v="563" actId="2710"/>
        <pc:sldMasterMkLst>
          <pc:docMk/>
          <pc:sldMasterMk cId="484996998" sldId="2147483657"/>
        </pc:sldMasterMkLst>
        <pc:spChg chg="mod">
          <ac:chgData name="Vaalikivi Antti" userId="86bc8dd5-3117-4865-aa0f-c6fccd134484" providerId="ADAL" clId="{44F817DE-91C5-40B6-9421-21998FBA8A78}" dt="2023-12-15T13:19:40.015" v="563" actId="2710"/>
          <ac:spMkLst>
            <pc:docMk/>
            <pc:sldMasterMk cId="484996998" sldId="2147483657"/>
            <ac:spMk id="3" creationId="{AC62FEDE-EA3A-98A4-5BA6-3272B50EE0DC}"/>
          </ac:spMkLst>
        </pc:spChg>
        <pc:picChg chg="del">
          <ac:chgData name="Vaalikivi Antti" userId="86bc8dd5-3117-4865-aa0f-c6fccd134484" providerId="ADAL" clId="{44F817DE-91C5-40B6-9421-21998FBA8A78}" dt="2023-12-04T10:23:54.989" v="492" actId="478"/>
          <ac:picMkLst>
            <pc:docMk/>
            <pc:sldMasterMk cId="484996998" sldId="2147483657"/>
            <ac:picMk id="5" creationId="{C0BFCDA2-F666-01B2-92CB-94C0D2A6483A}"/>
          </ac:picMkLst>
        </pc:picChg>
        <pc:picChg chg="add mod">
          <ac:chgData name="Vaalikivi Antti" userId="86bc8dd5-3117-4865-aa0f-c6fccd134484" providerId="ADAL" clId="{44F817DE-91C5-40B6-9421-21998FBA8A78}" dt="2023-12-04T10:24:08.781" v="495" actId="14100"/>
          <ac:picMkLst>
            <pc:docMk/>
            <pc:sldMasterMk cId="484996998" sldId="2147483657"/>
            <ac:picMk id="6" creationId="{402C7F1A-9113-544C-EE59-4C421A766B95}"/>
          </ac:picMkLst>
        </pc:picChg>
        <pc:sldLayoutChg chg="modSp">
          <pc:chgData name="Vaalikivi Antti" userId="86bc8dd5-3117-4865-aa0f-c6fccd134484" providerId="ADAL" clId="{44F817DE-91C5-40B6-9421-21998FBA8A78}" dt="2023-12-15T13:18:51.487" v="560" actId="2710"/>
          <pc:sldLayoutMkLst>
            <pc:docMk/>
            <pc:sldMasterMk cId="484996998" sldId="2147483657"/>
            <pc:sldLayoutMk cId="2092172342" sldId="2147483658"/>
          </pc:sldLayoutMkLst>
          <pc:spChg chg="mod">
            <ac:chgData name="Vaalikivi Antti" userId="86bc8dd5-3117-4865-aa0f-c6fccd134484" providerId="ADAL" clId="{44F817DE-91C5-40B6-9421-21998FBA8A78}" dt="2023-12-15T13:18:51.487" v="560" actId="2710"/>
            <ac:spMkLst>
              <pc:docMk/>
              <pc:sldMasterMk cId="484996998" sldId="2147483657"/>
              <pc:sldLayoutMk cId="2092172342" sldId="2147483658"/>
              <ac:spMk id="8" creationId="{BE59ED29-D3CB-5729-A746-A04CE956C874}"/>
            </ac:spMkLst>
          </pc:spChg>
        </pc:sldLayoutChg>
        <pc:sldLayoutChg chg="addSp delSp modSp mod">
          <pc:chgData name="Vaalikivi Antti" userId="86bc8dd5-3117-4865-aa0f-c6fccd134484" providerId="ADAL" clId="{44F817DE-91C5-40B6-9421-21998FBA8A78}" dt="2023-12-04T10:23:26.833" v="488" actId="478"/>
          <pc:sldLayoutMkLst>
            <pc:docMk/>
            <pc:sldMasterMk cId="484996998" sldId="2147483657"/>
            <pc:sldLayoutMk cId="279003547" sldId="2147483661"/>
          </pc:sldLayoutMkLst>
          <pc:picChg chg="add del mod">
            <ac:chgData name="Vaalikivi Antti" userId="86bc8dd5-3117-4865-aa0f-c6fccd134484" providerId="ADAL" clId="{44F817DE-91C5-40B6-9421-21998FBA8A78}" dt="2023-12-04T10:23:26.833" v="488" actId="478"/>
            <ac:picMkLst>
              <pc:docMk/>
              <pc:sldMasterMk cId="484996998" sldId="2147483657"/>
              <pc:sldLayoutMk cId="279003547" sldId="2147483661"/>
              <ac:picMk id="3" creationId="{2C9647B7-84C1-6EB0-A53E-E81A336AEBF3}"/>
            </ac:picMkLst>
          </pc:picChg>
        </pc:sldLayoutChg>
      </pc:sldMasterChg>
      <pc:sldMasterChg chg="add del mod addSldLayout delSldLayout modSldLayout">
        <pc:chgData name="Vaalikivi Antti" userId="86bc8dd5-3117-4865-aa0f-c6fccd134484" providerId="ADAL" clId="{44F817DE-91C5-40B6-9421-21998FBA8A78}" dt="2023-12-01T09:07:06.555" v="1" actId="2890"/>
        <pc:sldMasterMkLst>
          <pc:docMk/>
          <pc:sldMasterMk cId="260410552" sldId="2147483662"/>
        </pc:sldMasterMkLst>
        <pc:sldLayoutChg chg="add del mod replId">
          <pc:chgData name="Vaalikivi Antti" userId="86bc8dd5-3117-4865-aa0f-c6fccd134484" providerId="ADAL" clId="{44F817DE-91C5-40B6-9421-21998FBA8A78}" dt="2023-12-01T09:07:06.555" v="1" actId="2890"/>
          <pc:sldLayoutMkLst>
            <pc:docMk/>
            <pc:sldMasterMk cId="260410552" sldId="2147483662"/>
            <pc:sldLayoutMk cId="4050493973" sldId="2147483663"/>
          </pc:sldLayoutMkLst>
        </pc:sldLayoutChg>
        <pc:sldLayoutChg chg="add del mod replId">
          <pc:chgData name="Vaalikivi Antti" userId="86bc8dd5-3117-4865-aa0f-c6fccd134484" providerId="ADAL" clId="{44F817DE-91C5-40B6-9421-21998FBA8A78}" dt="2023-12-01T09:07:06.555" v="1" actId="2890"/>
          <pc:sldLayoutMkLst>
            <pc:docMk/>
            <pc:sldMasterMk cId="260410552" sldId="2147483662"/>
            <pc:sldLayoutMk cId="1088623308" sldId="2147483664"/>
          </pc:sldLayoutMkLst>
        </pc:sldLayoutChg>
        <pc:sldLayoutChg chg="add del mod replId">
          <pc:chgData name="Vaalikivi Antti" userId="86bc8dd5-3117-4865-aa0f-c6fccd134484" providerId="ADAL" clId="{44F817DE-91C5-40B6-9421-21998FBA8A78}" dt="2023-12-01T09:07:06.555" v="1" actId="2890"/>
          <pc:sldLayoutMkLst>
            <pc:docMk/>
            <pc:sldMasterMk cId="260410552" sldId="2147483662"/>
            <pc:sldLayoutMk cId="2356403439" sldId="2147483665"/>
          </pc:sldLayoutMkLst>
        </pc:sldLayoutChg>
        <pc:sldLayoutChg chg="add del mod replId">
          <pc:chgData name="Vaalikivi Antti" userId="86bc8dd5-3117-4865-aa0f-c6fccd134484" providerId="ADAL" clId="{44F817DE-91C5-40B6-9421-21998FBA8A78}" dt="2023-12-01T09:07:06.555" v="1" actId="2890"/>
          <pc:sldLayoutMkLst>
            <pc:docMk/>
            <pc:sldMasterMk cId="260410552" sldId="2147483662"/>
            <pc:sldLayoutMk cId="1585430614" sldId="2147483666"/>
          </pc:sldLayoutMkLst>
        </pc:sldLayoutChg>
      </pc:sldMasterChg>
      <pc:sldMasterChg chg="addSp delSp modSp add mod addSldLayout delSldLayout modSldLayout sldLayoutOrd">
        <pc:chgData name="Vaalikivi Antti" userId="86bc8dd5-3117-4865-aa0f-c6fccd134484" providerId="ADAL" clId="{44F817DE-91C5-40B6-9421-21998FBA8A78}" dt="2023-12-15T13:20:40.543" v="567" actId="22"/>
        <pc:sldMasterMkLst>
          <pc:docMk/>
          <pc:sldMasterMk cId="3865526157" sldId="2147483662"/>
        </pc:sldMasterMkLst>
        <pc:spChg chg="mod">
          <ac:chgData name="Vaalikivi Antti" userId="86bc8dd5-3117-4865-aa0f-c6fccd134484" providerId="ADAL" clId="{44F817DE-91C5-40B6-9421-21998FBA8A78}" dt="2023-12-01T10:42:11.310" v="240" actId="14100"/>
          <ac:spMkLst>
            <pc:docMk/>
            <pc:sldMasterMk cId="3865526157" sldId="2147483662"/>
            <ac:spMk id="2" creationId="{E07FE801-9420-EC76-7E7F-F347A50BD917}"/>
          </ac:spMkLst>
        </pc:spChg>
        <pc:spChg chg="mod">
          <ac:chgData name="Vaalikivi Antti" userId="86bc8dd5-3117-4865-aa0f-c6fccd134484" providerId="ADAL" clId="{44F817DE-91C5-40B6-9421-21998FBA8A78}" dt="2023-12-15T13:19:33.247" v="562" actId="2710"/>
          <ac:spMkLst>
            <pc:docMk/>
            <pc:sldMasterMk cId="3865526157" sldId="2147483662"/>
            <ac:spMk id="3" creationId="{AC62FEDE-EA3A-98A4-5BA6-3272B50EE0DC}"/>
          </ac:spMkLst>
        </pc:spChg>
        <pc:spChg chg="add del">
          <ac:chgData name="Vaalikivi Antti" userId="86bc8dd5-3117-4865-aa0f-c6fccd134484" providerId="ADAL" clId="{44F817DE-91C5-40B6-9421-21998FBA8A78}" dt="2023-12-01T10:39:15.287" v="224" actId="478"/>
          <ac:spMkLst>
            <pc:docMk/>
            <pc:sldMasterMk cId="3865526157" sldId="2147483662"/>
            <ac:spMk id="9" creationId="{9C3E6F3E-C7EB-491E-CA46-B7AE6D201467}"/>
          </ac:spMkLst>
        </pc:spChg>
        <pc:spChg chg="add del mod">
          <ac:chgData name="Vaalikivi Antti" userId="86bc8dd5-3117-4865-aa0f-c6fccd134484" providerId="ADAL" clId="{44F817DE-91C5-40B6-9421-21998FBA8A78}" dt="2023-12-01T10:42:13.586" v="241" actId="478"/>
          <ac:spMkLst>
            <pc:docMk/>
            <pc:sldMasterMk cId="3865526157" sldId="2147483662"/>
            <ac:spMk id="11" creationId="{5D4D84EA-E9C5-9435-99F6-4574CE4E155A}"/>
          </ac:spMkLst>
        </pc:spChg>
        <pc:picChg chg="add del mod">
          <ac:chgData name="Vaalikivi Antti" userId="86bc8dd5-3117-4865-aa0f-c6fccd134484" providerId="ADAL" clId="{44F817DE-91C5-40B6-9421-21998FBA8A78}" dt="2023-12-05T13:51:26.786" v="522" actId="478"/>
          <ac:picMkLst>
            <pc:docMk/>
            <pc:sldMasterMk cId="3865526157" sldId="2147483662"/>
            <ac:picMk id="5" creationId="{1ABBCCB3-3ABB-E9CC-4094-91F5C8224448}"/>
          </ac:picMkLst>
        </pc:picChg>
        <pc:picChg chg="add del">
          <ac:chgData name="Vaalikivi Antti" userId="86bc8dd5-3117-4865-aa0f-c6fccd134484" providerId="ADAL" clId="{44F817DE-91C5-40B6-9421-21998FBA8A78}" dt="2023-12-01T09:15:53.213" v="106" actId="478"/>
          <ac:picMkLst>
            <pc:docMk/>
            <pc:sldMasterMk cId="3865526157" sldId="2147483662"/>
            <ac:picMk id="5" creationId="{C0BFCDA2-F666-01B2-92CB-94C0D2A6483A}"/>
          </ac:picMkLst>
        </pc:picChg>
        <pc:picChg chg="add del mod">
          <ac:chgData name="Vaalikivi Antti" userId="86bc8dd5-3117-4865-aa0f-c6fccd134484" providerId="ADAL" clId="{44F817DE-91C5-40B6-9421-21998FBA8A78}" dt="2023-12-01T09:12:34.837" v="46" actId="478"/>
          <ac:picMkLst>
            <pc:docMk/>
            <pc:sldMasterMk cId="3865526157" sldId="2147483662"/>
            <ac:picMk id="6" creationId="{B6D4F584-1B50-A24C-F365-DA8DA93A19FB}"/>
          </ac:picMkLst>
        </pc:picChg>
        <pc:picChg chg="add del mod">
          <ac:chgData name="Vaalikivi Antti" userId="86bc8dd5-3117-4865-aa0f-c6fccd134484" providerId="ADAL" clId="{44F817DE-91C5-40B6-9421-21998FBA8A78}" dt="2023-12-05T13:52:08.639" v="524" actId="478"/>
          <ac:picMkLst>
            <pc:docMk/>
            <pc:sldMasterMk cId="3865526157" sldId="2147483662"/>
            <ac:picMk id="8" creationId="{B4096220-5056-7A8A-3213-C14018E37ED6}"/>
          </ac:picMkLst>
        </pc:picChg>
        <pc:picChg chg="add del mod">
          <ac:chgData name="Vaalikivi Antti" userId="86bc8dd5-3117-4865-aa0f-c6fccd134484" providerId="ADAL" clId="{44F817DE-91C5-40B6-9421-21998FBA8A78}" dt="2023-12-01T10:41:41.668" v="236"/>
          <ac:picMkLst>
            <pc:docMk/>
            <pc:sldMasterMk cId="3865526157" sldId="2147483662"/>
            <ac:picMk id="10" creationId="{E3F7CA0F-7227-5002-5FEA-7856AE60603F}"/>
          </ac:picMkLst>
        </pc:picChg>
        <pc:sldLayoutChg chg="addSp delSp modSp add mod replId">
          <pc:chgData name="Vaalikivi Antti" userId="86bc8dd5-3117-4865-aa0f-c6fccd134484" providerId="ADAL" clId="{44F817DE-91C5-40B6-9421-21998FBA8A78}" dt="2023-12-15T13:19:21.902" v="561" actId="2710"/>
          <pc:sldLayoutMkLst>
            <pc:docMk/>
            <pc:sldMasterMk cId="3865526157" sldId="2147483662"/>
            <pc:sldLayoutMk cId="3173472656" sldId="2147483663"/>
          </pc:sldLayoutMkLst>
          <pc:spChg chg="add del mod">
            <ac:chgData name="Vaalikivi Antti" userId="86bc8dd5-3117-4865-aa0f-c6fccd134484" providerId="ADAL" clId="{44F817DE-91C5-40B6-9421-21998FBA8A78}" dt="2023-12-01T09:24:20.839" v="108" actId="478"/>
            <ac:spMkLst>
              <pc:docMk/>
              <pc:sldMasterMk cId="3865526157" sldId="2147483662"/>
              <pc:sldLayoutMk cId="3173472656" sldId="2147483663"/>
              <ac:spMk id="2" creationId="{81300721-CD39-86C9-5BF0-60336C381CA1}"/>
            </ac:spMkLst>
          </pc:spChg>
          <pc:spChg chg="add del mod">
            <ac:chgData name="Vaalikivi Antti" userId="86bc8dd5-3117-4865-aa0f-c6fccd134484" providerId="ADAL" clId="{44F817DE-91C5-40B6-9421-21998FBA8A78}" dt="2023-12-01T10:21:17.129" v="110" actId="478"/>
            <ac:spMkLst>
              <pc:docMk/>
              <pc:sldMasterMk cId="3865526157" sldId="2147483662"/>
              <pc:sldLayoutMk cId="3173472656" sldId="2147483663"/>
              <ac:spMk id="3" creationId="{C7A52C58-B2BA-C526-8CF3-BCE9B910B8BC}"/>
            </ac:spMkLst>
          </pc:spChg>
          <pc:spChg chg="add del mod">
            <ac:chgData name="Vaalikivi Antti" userId="86bc8dd5-3117-4865-aa0f-c6fccd134484" providerId="ADAL" clId="{44F817DE-91C5-40B6-9421-21998FBA8A78}" dt="2023-12-01T10:42:28.342" v="244" actId="478"/>
            <ac:spMkLst>
              <pc:docMk/>
              <pc:sldMasterMk cId="3865526157" sldId="2147483662"/>
              <pc:sldLayoutMk cId="3173472656" sldId="2147483663"/>
              <ac:spMk id="4" creationId="{731B94D7-491B-DACB-4091-E1959C1D4F26}"/>
            </ac:spMkLst>
          </pc:spChg>
          <pc:spChg chg="mod">
            <ac:chgData name="Vaalikivi Antti" userId="86bc8dd5-3117-4865-aa0f-c6fccd134484" providerId="ADAL" clId="{44F817DE-91C5-40B6-9421-21998FBA8A78}" dt="2023-12-01T10:42:27.075" v="243" actId="14100"/>
            <ac:spMkLst>
              <pc:docMk/>
              <pc:sldMasterMk cId="3865526157" sldId="2147483662"/>
              <pc:sldLayoutMk cId="3173472656" sldId="2147483663"/>
              <ac:spMk id="7" creationId="{0D12D3F3-860B-727A-9B36-14B9CF3DEFC5}"/>
            </ac:spMkLst>
          </pc:spChg>
          <pc:spChg chg="mod">
            <ac:chgData name="Vaalikivi Antti" userId="86bc8dd5-3117-4865-aa0f-c6fccd134484" providerId="ADAL" clId="{44F817DE-91C5-40B6-9421-21998FBA8A78}" dt="2023-12-15T13:19:21.902" v="561" actId="2710"/>
            <ac:spMkLst>
              <pc:docMk/>
              <pc:sldMasterMk cId="3865526157" sldId="2147483662"/>
              <pc:sldLayoutMk cId="3173472656" sldId="2147483663"/>
              <ac:spMk id="8" creationId="{BE59ED29-D3CB-5729-A746-A04CE956C874}"/>
            </ac:spMkLst>
          </pc:spChg>
          <pc:picChg chg="add mod">
            <ac:chgData name="Vaalikivi Antti" userId="86bc8dd5-3117-4865-aa0f-c6fccd134484" providerId="ADAL" clId="{44F817DE-91C5-40B6-9421-21998FBA8A78}" dt="2023-12-05T13:52:12.738" v="525"/>
            <ac:picMkLst>
              <pc:docMk/>
              <pc:sldMasterMk cId="3865526157" sldId="2147483662"/>
              <pc:sldLayoutMk cId="3173472656" sldId="2147483663"/>
              <ac:picMk id="2" creationId="{0DFF1F73-112C-74D5-D882-E82AF68AD4BB}"/>
            </ac:picMkLst>
          </pc:picChg>
        </pc:sldLayoutChg>
        <pc:sldLayoutChg chg="addSp modSp add del mod replId">
          <pc:chgData name="Vaalikivi Antti" userId="86bc8dd5-3117-4865-aa0f-c6fccd134484" providerId="ADAL" clId="{44F817DE-91C5-40B6-9421-21998FBA8A78}" dt="2023-12-05T13:52:16.836" v="527"/>
          <pc:sldLayoutMkLst>
            <pc:docMk/>
            <pc:sldMasterMk cId="3865526157" sldId="2147483662"/>
            <pc:sldLayoutMk cId="2787463502" sldId="2147483664"/>
          </pc:sldLayoutMkLst>
          <pc:spChg chg="mod">
            <ac:chgData name="Vaalikivi Antti" userId="86bc8dd5-3117-4865-aa0f-c6fccd134484" providerId="ADAL" clId="{44F817DE-91C5-40B6-9421-21998FBA8A78}" dt="2023-12-01T10:43:08.451" v="247" actId="14100"/>
            <ac:spMkLst>
              <pc:docMk/>
              <pc:sldMasterMk cId="3865526157" sldId="2147483662"/>
              <pc:sldLayoutMk cId="2787463502" sldId="2147483664"/>
              <ac:spMk id="3" creationId="{AB364CFB-1EC1-38FD-79AE-8B3EEB8EDBD9}"/>
            </ac:spMkLst>
          </pc:spChg>
          <pc:picChg chg="add mod">
            <ac:chgData name="Vaalikivi Antti" userId="86bc8dd5-3117-4865-aa0f-c6fccd134484" providerId="ADAL" clId="{44F817DE-91C5-40B6-9421-21998FBA8A78}" dt="2023-12-05T13:52:16.836" v="527"/>
            <ac:picMkLst>
              <pc:docMk/>
              <pc:sldMasterMk cId="3865526157" sldId="2147483662"/>
              <pc:sldLayoutMk cId="2787463502" sldId="2147483664"/>
              <ac:picMk id="4" creationId="{FFB359AE-BCBA-3400-7FDE-E0796BD3D3A5}"/>
            </ac:picMkLst>
          </pc:picChg>
        </pc:sldLayoutChg>
        <pc:sldLayoutChg chg="addSp delSp modSp add mod replId">
          <pc:chgData name="Vaalikivi Antti" userId="86bc8dd5-3117-4865-aa0f-c6fccd134484" providerId="ADAL" clId="{44F817DE-91C5-40B6-9421-21998FBA8A78}" dt="2023-12-05T13:52:18.842" v="528"/>
          <pc:sldLayoutMkLst>
            <pc:docMk/>
            <pc:sldMasterMk cId="3865526157" sldId="2147483662"/>
            <pc:sldLayoutMk cId="3215492825" sldId="2147483665"/>
          </pc:sldLayoutMkLst>
          <pc:spChg chg="add del">
            <ac:chgData name="Vaalikivi Antti" userId="86bc8dd5-3117-4865-aa0f-c6fccd134484" providerId="ADAL" clId="{44F817DE-91C5-40B6-9421-21998FBA8A78}" dt="2023-12-04T10:17:07.412" v="475" actId="478"/>
            <ac:spMkLst>
              <pc:docMk/>
              <pc:sldMasterMk cId="3865526157" sldId="2147483662"/>
              <pc:sldLayoutMk cId="3215492825" sldId="2147483665"/>
              <ac:spMk id="2" creationId="{4A6E4637-DA2F-52FD-6355-05453A4A35C0}"/>
            </ac:spMkLst>
          </pc:spChg>
          <pc:spChg chg="del">
            <ac:chgData name="Vaalikivi Antti" userId="86bc8dd5-3117-4865-aa0f-c6fccd134484" providerId="ADAL" clId="{44F817DE-91C5-40B6-9421-21998FBA8A78}" dt="2023-12-01T10:28:54.625" v="144" actId="478"/>
            <ac:spMkLst>
              <pc:docMk/>
              <pc:sldMasterMk cId="3865526157" sldId="2147483662"/>
              <pc:sldLayoutMk cId="3215492825" sldId="2147483665"/>
              <ac:spMk id="2" creationId="{7901C83B-492F-AF80-4188-18FBFCEB3FD1}"/>
            </ac:spMkLst>
          </pc:spChg>
          <pc:spChg chg="add mod">
            <ac:chgData name="Vaalikivi Antti" userId="86bc8dd5-3117-4865-aa0f-c6fccd134484" providerId="ADAL" clId="{44F817DE-91C5-40B6-9421-21998FBA8A78}" dt="2023-12-01T10:32:33.386" v="197" actId="1076"/>
            <ac:spMkLst>
              <pc:docMk/>
              <pc:sldMasterMk cId="3865526157" sldId="2147483662"/>
              <pc:sldLayoutMk cId="3215492825" sldId="2147483665"/>
              <ac:spMk id="3" creationId="{87D8D7B3-8576-E89C-1BBD-74C6C48D28E2}"/>
            </ac:spMkLst>
          </pc:spChg>
          <pc:spChg chg="add del mod">
            <ac:chgData name="Vaalikivi Antti" userId="86bc8dd5-3117-4865-aa0f-c6fccd134484" providerId="ADAL" clId="{44F817DE-91C5-40B6-9421-21998FBA8A78}" dt="2023-12-01T10:32:18.397" v="194" actId="478"/>
            <ac:spMkLst>
              <pc:docMk/>
              <pc:sldMasterMk cId="3865526157" sldId="2147483662"/>
              <pc:sldLayoutMk cId="3215492825" sldId="2147483665"/>
              <ac:spMk id="4" creationId="{E5095E02-28B6-8F9C-B7B2-7593317ECE0C}"/>
            </ac:spMkLst>
          </pc:spChg>
          <pc:spChg chg="add del mod">
            <ac:chgData name="Vaalikivi Antti" userId="86bc8dd5-3117-4865-aa0f-c6fccd134484" providerId="ADAL" clId="{44F817DE-91C5-40B6-9421-21998FBA8A78}" dt="2023-12-01T10:32:17.601" v="193" actId="478"/>
            <ac:spMkLst>
              <pc:docMk/>
              <pc:sldMasterMk cId="3865526157" sldId="2147483662"/>
              <pc:sldLayoutMk cId="3215492825" sldId="2147483665"/>
              <ac:spMk id="5" creationId="{0C8BF2DC-82BD-6E90-4430-945168B73D75}"/>
            </ac:spMkLst>
          </pc:spChg>
          <pc:spChg chg="add mod">
            <ac:chgData name="Vaalikivi Antti" userId="86bc8dd5-3117-4865-aa0f-c6fccd134484" providerId="ADAL" clId="{44F817DE-91C5-40B6-9421-21998FBA8A78}" dt="2023-12-01T10:34:00.355" v="209" actId="14100"/>
            <ac:spMkLst>
              <pc:docMk/>
              <pc:sldMasterMk cId="3865526157" sldId="2147483662"/>
              <pc:sldLayoutMk cId="3215492825" sldId="2147483665"/>
              <ac:spMk id="6" creationId="{F7E15081-E95C-2B4A-FCC1-CF2444738401}"/>
            </ac:spMkLst>
          </pc:spChg>
          <pc:spChg chg="add mod">
            <ac:chgData name="Vaalikivi Antti" userId="86bc8dd5-3117-4865-aa0f-c6fccd134484" providerId="ADAL" clId="{44F817DE-91C5-40B6-9421-21998FBA8A78}" dt="2023-12-01T10:33:53.210" v="206" actId="14100"/>
            <ac:spMkLst>
              <pc:docMk/>
              <pc:sldMasterMk cId="3865526157" sldId="2147483662"/>
              <pc:sldLayoutMk cId="3215492825" sldId="2147483665"/>
              <ac:spMk id="7" creationId="{15D07BEC-275E-0C09-0AE5-248B76A5CBEF}"/>
            </ac:spMkLst>
          </pc:spChg>
          <pc:spChg chg="add del mod">
            <ac:chgData name="Vaalikivi Antti" userId="86bc8dd5-3117-4865-aa0f-c6fccd134484" providerId="ADAL" clId="{44F817DE-91C5-40B6-9421-21998FBA8A78}" dt="2023-12-01T10:34:01.796" v="210" actId="478"/>
            <ac:spMkLst>
              <pc:docMk/>
              <pc:sldMasterMk cId="3865526157" sldId="2147483662"/>
              <pc:sldLayoutMk cId="3215492825" sldId="2147483665"/>
              <ac:spMk id="8" creationId="{D63113EA-9563-1CAB-8F79-24B4C32DB1D7}"/>
            </ac:spMkLst>
          </pc:spChg>
          <pc:picChg chg="add mod">
            <ac:chgData name="Vaalikivi Antti" userId="86bc8dd5-3117-4865-aa0f-c6fccd134484" providerId="ADAL" clId="{44F817DE-91C5-40B6-9421-21998FBA8A78}" dt="2023-12-05T13:52:18.842" v="528"/>
            <ac:picMkLst>
              <pc:docMk/>
              <pc:sldMasterMk cId="3865526157" sldId="2147483662"/>
              <pc:sldLayoutMk cId="3215492825" sldId="2147483665"/>
              <ac:picMk id="2" creationId="{505D2850-5166-8BF5-0BA3-9FC2C3F97FBD}"/>
            </ac:picMkLst>
          </pc:picChg>
        </pc:sldLayoutChg>
        <pc:sldLayoutChg chg="addSp delSp modSp add mod replId">
          <pc:chgData name="Vaalikivi Antti" userId="86bc8dd5-3117-4865-aa0f-c6fccd134484" providerId="ADAL" clId="{44F817DE-91C5-40B6-9421-21998FBA8A78}" dt="2023-12-05T13:53:42.946" v="531"/>
          <pc:sldLayoutMkLst>
            <pc:docMk/>
            <pc:sldMasterMk cId="3865526157" sldId="2147483662"/>
            <pc:sldLayoutMk cId="2112277900" sldId="2147483666"/>
          </pc:sldLayoutMkLst>
          <pc:spChg chg="add mod">
            <ac:chgData name="Vaalikivi Antti" userId="86bc8dd5-3117-4865-aa0f-c6fccd134484" providerId="ADAL" clId="{44F817DE-91C5-40B6-9421-21998FBA8A78}" dt="2023-12-01T10:46:22.240" v="253" actId="14100"/>
            <ac:spMkLst>
              <pc:docMk/>
              <pc:sldMasterMk cId="3865526157" sldId="2147483662"/>
              <pc:sldLayoutMk cId="2112277900" sldId="2147483666"/>
              <ac:spMk id="2" creationId="{63A8A8F4-085E-AD96-B3D8-3395E20B84EB}"/>
            </ac:spMkLst>
          </pc:spChg>
          <pc:spChg chg="add mod">
            <ac:chgData name="Vaalikivi Antti" userId="86bc8dd5-3117-4865-aa0f-c6fccd134484" providerId="ADAL" clId="{44F817DE-91C5-40B6-9421-21998FBA8A78}" dt="2023-12-01T10:28:36.440" v="143" actId="20577"/>
            <ac:spMkLst>
              <pc:docMk/>
              <pc:sldMasterMk cId="3865526157" sldId="2147483662"/>
              <pc:sldLayoutMk cId="2112277900" sldId="2147483666"/>
              <ac:spMk id="3" creationId="{722772AD-8797-3E1D-2A47-6F76C312AA36}"/>
            </ac:spMkLst>
          </pc:spChg>
          <pc:spChg chg="add del mod">
            <ac:chgData name="Vaalikivi Antti" userId="86bc8dd5-3117-4865-aa0f-c6fccd134484" providerId="ADAL" clId="{44F817DE-91C5-40B6-9421-21998FBA8A78}" dt="2023-12-01T10:24:27.285" v="133" actId="478"/>
            <ac:spMkLst>
              <pc:docMk/>
              <pc:sldMasterMk cId="3865526157" sldId="2147483662"/>
              <pc:sldLayoutMk cId="2112277900" sldId="2147483666"/>
              <ac:spMk id="4" creationId="{2A9A6D44-E222-F233-B627-AADCAD71959D}"/>
            </ac:spMkLst>
          </pc:spChg>
          <pc:spChg chg="add del mod">
            <ac:chgData name="Vaalikivi Antti" userId="86bc8dd5-3117-4865-aa0f-c6fccd134484" providerId="ADAL" clId="{44F817DE-91C5-40B6-9421-21998FBA8A78}" dt="2023-12-01T10:28:30.739" v="137" actId="478"/>
            <ac:spMkLst>
              <pc:docMk/>
              <pc:sldMasterMk cId="3865526157" sldId="2147483662"/>
              <pc:sldLayoutMk cId="2112277900" sldId="2147483666"/>
              <ac:spMk id="5" creationId="{5411A13D-C86D-53B9-C731-61F324B8FBC3}"/>
            </ac:spMkLst>
          </pc:spChg>
          <pc:picChg chg="add mod">
            <ac:chgData name="Vaalikivi Antti" userId="86bc8dd5-3117-4865-aa0f-c6fccd134484" providerId="ADAL" clId="{44F817DE-91C5-40B6-9421-21998FBA8A78}" dt="2023-12-05T13:53:42.946" v="531"/>
            <ac:picMkLst>
              <pc:docMk/>
              <pc:sldMasterMk cId="3865526157" sldId="2147483662"/>
              <pc:sldLayoutMk cId="2112277900" sldId="2147483666"/>
              <ac:picMk id="4" creationId="{E535BDEF-C211-9A6D-CF1B-72137404E4D7}"/>
            </ac:picMkLst>
          </pc:picChg>
        </pc:sldLayoutChg>
        <pc:sldLayoutChg chg="addSp delSp modSp add del mod ord modTransition">
          <pc:chgData name="Vaalikivi Antti" userId="86bc8dd5-3117-4865-aa0f-c6fccd134484" providerId="ADAL" clId="{44F817DE-91C5-40B6-9421-21998FBA8A78}" dt="2023-12-05T13:53:27.023" v="529" actId="2696"/>
          <pc:sldLayoutMkLst>
            <pc:docMk/>
            <pc:sldMasterMk cId="3865526157" sldId="2147483662"/>
            <pc:sldLayoutMk cId="2682555486" sldId="2147483667"/>
          </pc:sldLayoutMkLst>
          <pc:spChg chg="add del mod">
            <ac:chgData name="Vaalikivi Antti" userId="86bc8dd5-3117-4865-aa0f-c6fccd134484" providerId="ADAL" clId="{44F817DE-91C5-40B6-9421-21998FBA8A78}" dt="2023-12-01T10:37:11.777" v="218" actId="478"/>
            <ac:spMkLst>
              <pc:docMk/>
              <pc:sldMasterMk cId="3865526157" sldId="2147483662"/>
              <pc:sldLayoutMk cId="2682555486" sldId="2147483667"/>
              <ac:spMk id="2" creationId="{A5B6C6A5-B7C4-D56E-C5CB-940165A87B1C}"/>
            </ac:spMkLst>
          </pc:spChg>
          <pc:spChg chg="mod">
            <ac:chgData name="Vaalikivi Antti" userId="86bc8dd5-3117-4865-aa0f-c6fccd134484" providerId="ADAL" clId="{44F817DE-91C5-40B6-9421-21998FBA8A78}" dt="2023-12-01T11:00:09.911" v="332" actId="20578"/>
            <ac:spMkLst>
              <pc:docMk/>
              <pc:sldMasterMk cId="3865526157" sldId="2147483662"/>
              <pc:sldLayoutMk cId="2682555486" sldId="2147483667"/>
              <ac:spMk id="3" creationId="{87D8D7B3-8576-E89C-1BBD-74C6C48D28E2}"/>
            </ac:spMkLst>
          </pc:spChg>
          <pc:spChg chg="add del mod">
            <ac:chgData name="Vaalikivi Antti" userId="86bc8dd5-3117-4865-aa0f-c6fccd134484" providerId="ADAL" clId="{44F817DE-91C5-40B6-9421-21998FBA8A78}" dt="2023-12-01T10:39:51.143" v="231" actId="478"/>
            <ac:spMkLst>
              <pc:docMk/>
              <pc:sldMasterMk cId="3865526157" sldId="2147483662"/>
              <pc:sldLayoutMk cId="2682555486" sldId="2147483667"/>
              <ac:spMk id="4" creationId="{C7EAC305-2245-9094-4BE9-F586C6A46298}"/>
            </ac:spMkLst>
          </pc:spChg>
          <pc:spChg chg="mod">
            <ac:chgData name="Vaalikivi Antti" userId="86bc8dd5-3117-4865-aa0f-c6fccd134484" providerId="ADAL" clId="{44F817DE-91C5-40B6-9421-21998FBA8A78}" dt="2023-12-01T11:00:09.911" v="332" actId="20578"/>
            <ac:spMkLst>
              <pc:docMk/>
              <pc:sldMasterMk cId="3865526157" sldId="2147483662"/>
              <pc:sldLayoutMk cId="2682555486" sldId="2147483667"/>
              <ac:spMk id="6" creationId="{F7E15081-E95C-2B4A-FCC1-CF2444738401}"/>
            </ac:spMkLst>
          </pc:spChg>
          <pc:spChg chg="mod">
            <ac:chgData name="Vaalikivi Antti" userId="86bc8dd5-3117-4865-aa0f-c6fccd134484" providerId="ADAL" clId="{44F817DE-91C5-40B6-9421-21998FBA8A78}" dt="2023-12-01T11:00:09.911" v="332" actId="20578"/>
            <ac:spMkLst>
              <pc:docMk/>
              <pc:sldMasterMk cId="3865526157" sldId="2147483662"/>
              <pc:sldLayoutMk cId="2682555486" sldId="2147483667"/>
              <ac:spMk id="7" creationId="{15D07BEC-275E-0C09-0AE5-248B76A5CBEF}"/>
            </ac:spMkLst>
          </pc:spChg>
          <pc:picChg chg="add mod">
            <ac:chgData name="Vaalikivi Antti" userId="86bc8dd5-3117-4865-aa0f-c6fccd134484" providerId="ADAL" clId="{44F817DE-91C5-40B6-9421-21998FBA8A78}" dt="2023-12-01T10:39:48.441" v="230" actId="1076"/>
            <ac:picMkLst>
              <pc:docMk/>
              <pc:sldMasterMk cId="3865526157" sldId="2147483662"/>
              <pc:sldLayoutMk cId="2682555486" sldId="2147483667"/>
              <ac:picMk id="5" creationId="{8A749B32-6910-F395-718E-51C81FDE7D68}"/>
            </ac:picMkLst>
          </pc:picChg>
        </pc:sldLayoutChg>
        <pc:sldLayoutChg chg="add del mod modTransition">
          <pc:chgData name="Vaalikivi Antti" userId="86bc8dd5-3117-4865-aa0f-c6fccd134484" providerId="ADAL" clId="{44F817DE-91C5-40B6-9421-21998FBA8A78}" dt="2023-12-01T10:38:37.883" v="220" actId="2890"/>
          <pc:sldLayoutMkLst>
            <pc:docMk/>
            <pc:sldMasterMk cId="3865526157" sldId="2147483662"/>
            <pc:sldLayoutMk cId="525901272" sldId="2147483668"/>
          </pc:sldLayoutMkLst>
        </pc:sldLayoutChg>
        <pc:sldLayoutChg chg="add del mod ord modTransition">
          <pc:chgData name="Vaalikivi Antti" userId="86bc8dd5-3117-4865-aa0f-c6fccd134484" providerId="ADAL" clId="{44F817DE-91C5-40B6-9421-21998FBA8A78}" dt="2023-12-01T10:44:53.589" v="250" actId="2696"/>
          <pc:sldLayoutMkLst>
            <pc:docMk/>
            <pc:sldMasterMk cId="3865526157" sldId="2147483662"/>
            <pc:sldLayoutMk cId="1198034023" sldId="2147483668"/>
          </pc:sldLayoutMkLst>
        </pc:sldLayoutChg>
        <pc:sldLayoutChg chg="addSp delSp modSp add mod ord replId modTransition">
          <pc:chgData name="Vaalikivi Antti" userId="86bc8dd5-3117-4865-aa0f-c6fccd134484" providerId="ADAL" clId="{44F817DE-91C5-40B6-9421-21998FBA8A78}" dt="2023-12-05T13:53:33.850" v="530"/>
          <pc:sldLayoutMkLst>
            <pc:docMk/>
            <pc:sldMasterMk cId="3865526157" sldId="2147483662"/>
            <pc:sldLayoutMk cId="3576650755" sldId="2147483675"/>
          </pc:sldLayoutMkLst>
          <pc:spChg chg="add mod">
            <ac:chgData name="Vaalikivi Antti" userId="86bc8dd5-3117-4865-aa0f-c6fccd134484" providerId="ADAL" clId="{44F817DE-91C5-40B6-9421-21998FBA8A78}" dt="2023-12-01T11:03:02.521" v="356" actId="14100"/>
            <ac:spMkLst>
              <pc:docMk/>
              <pc:sldMasterMk cId="3865526157" sldId="2147483662"/>
              <pc:sldLayoutMk cId="3576650755" sldId="2147483675"/>
              <ac:spMk id="2" creationId="{065177BA-062B-0F21-ADF8-B9DD36570077}"/>
            </ac:spMkLst>
          </pc:spChg>
          <pc:spChg chg="del">
            <ac:chgData name="Vaalikivi Antti" userId="86bc8dd5-3117-4865-aa0f-c6fccd134484" providerId="ADAL" clId="{44F817DE-91C5-40B6-9421-21998FBA8A78}" dt="2023-12-01T11:02:15.874" v="347" actId="478"/>
            <ac:spMkLst>
              <pc:docMk/>
              <pc:sldMasterMk cId="3865526157" sldId="2147483662"/>
              <pc:sldLayoutMk cId="3576650755" sldId="2147483675"/>
              <ac:spMk id="3" creationId="{87D8D7B3-8576-E89C-1BBD-74C6C48D28E2}"/>
            </ac:spMkLst>
          </pc:spChg>
          <pc:spChg chg="add mod">
            <ac:chgData name="Vaalikivi Antti" userId="86bc8dd5-3117-4865-aa0f-c6fccd134484" providerId="ADAL" clId="{44F817DE-91C5-40B6-9421-21998FBA8A78}" dt="2023-12-01T11:02:56.097" v="354" actId="14100"/>
            <ac:spMkLst>
              <pc:docMk/>
              <pc:sldMasterMk cId="3865526157" sldId="2147483662"/>
              <pc:sldLayoutMk cId="3576650755" sldId="2147483675"/>
              <ac:spMk id="4" creationId="{DF7AF592-044D-6F07-68BF-9DD5A0940F1B}"/>
            </ac:spMkLst>
          </pc:spChg>
          <pc:spChg chg="add del mod">
            <ac:chgData name="Vaalikivi Antti" userId="86bc8dd5-3117-4865-aa0f-c6fccd134484" providerId="ADAL" clId="{44F817DE-91C5-40B6-9421-21998FBA8A78}" dt="2023-12-01T11:03:04.922" v="357" actId="478"/>
            <ac:spMkLst>
              <pc:docMk/>
              <pc:sldMasterMk cId="3865526157" sldId="2147483662"/>
              <pc:sldLayoutMk cId="3576650755" sldId="2147483675"/>
              <ac:spMk id="5" creationId="{DCCC9EB6-4C6E-B003-B082-7C977517D338}"/>
            </ac:spMkLst>
          </pc:spChg>
          <pc:picChg chg="add mod">
            <ac:chgData name="Vaalikivi Antti" userId="86bc8dd5-3117-4865-aa0f-c6fccd134484" providerId="ADAL" clId="{44F817DE-91C5-40B6-9421-21998FBA8A78}" dt="2023-12-05T13:53:33.850" v="530"/>
            <ac:picMkLst>
              <pc:docMk/>
              <pc:sldMasterMk cId="3865526157" sldId="2147483662"/>
              <pc:sldLayoutMk cId="3576650755" sldId="2147483675"/>
              <ac:picMk id="3" creationId="{7A5E9E6F-00B8-3C26-B484-635340A1652E}"/>
            </ac:picMkLst>
          </pc:picChg>
        </pc:sldLayoutChg>
        <pc:sldLayoutChg chg="delSp modSp add mod modTransition">
          <pc:chgData name="Vaalikivi Antti" userId="86bc8dd5-3117-4865-aa0f-c6fccd134484" providerId="ADAL" clId="{44F817DE-91C5-40B6-9421-21998FBA8A78}" dt="2023-12-01T11:06:11.322" v="362" actId="6014"/>
          <pc:sldLayoutMkLst>
            <pc:docMk/>
            <pc:sldMasterMk cId="3865526157" sldId="2147483662"/>
            <pc:sldLayoutMk cId="2218410634" sldId="2147483676"/>
          </pc:sldLayoutMkLst>
          <pc:spChg chg="mod">
            <ac:chgData name="Vaalikivi Antti" userId="86bc8dd5-3117-4865-aa0f-c6fccd134484" providerId="ADAL" clId="{44F817DE-91C5-40B6-9421-21998FBA8A78}" dt="2023-12-01T11:05:54.566" v="361" actId="14100"/>
            <ac:spMkLst>
              <pc:docMk/>
              <pc:sldMasterMk cId="3865526157" sldId="2147483662"/>
              <pc:sldLayoutMk cId="2218410634" sldId="2147483676"/>
              <ac:spMk id="2" creationId="{63A8A8F4-085E-AD96-B3D8-3395E20B84EB}"/>
            </ac:spMkLst>
          </pc:spChg>
          <pc:spChg chg="del">
            <ac:chgData name="Vaalikivi Antti" userId="86bc8dd5-3117-4865-aa0f-c6fccd134484" providerId="ADAL" clId="{44F817DE-91C5-40B6-9421-21998FBA8A78}" dt="2023-12-01T11:05:50.392" v="360" actId="478"/>
            <ac:spMkLst>
              <pc:docMk/>
              <pc:sldMasterMk cId="3865526157" sldId="2147483662"/>
              <pc:sldLayoutMk cId="2218410634" sldId="2147483676"/>
              <ac:spMk id="3" creationId="{722772AD-8797-3E1D-2A47-6F76C312AA36}"/>
            </ac:spMkLst>
          </pc:spChg>
        </pc:sldLayoutChg>
        <pc:sldLayoutChg chg="addSp delSp modSp add del mod ord modTransition">
          <pc:chgData name="Vaalikivi Antti" userId="86bc8dd5-3117-4865-aa0f-c6fccd134484" providerId="ADAL" clId="{44F817DE-91C5-40B6-9421-21998FBA8A78}" dt="2023-12-05T13:54:15.875" v="532" actId="2696"/>
          <pc:sldLayoutMkLst>
            <pc:docMk/>
            <pc:sldMasterMk cId="3865526157" sldId="2147483662"/>
            <pc:sldLayoutMk cId="2948264330" sldId="2147483677"/>
          </pc:sldLayoutMkLst>
          <pc:spChg chg="add mod">
            <ac:chgData name="Vaalikivi Antti" userId="86bc8dd5-3117-4865-aa0f-c6fccd134484" providerId="ADAL" clId="{44F817DE-91C5-40B6-9421-21998FBA8A78}" dt="2023-12-04T08:59:05.851" v="403" actId="12789"/>
            <ac:spMkLst>
              <pc:docMk/>
              <pc:sldMasterMk cId="3865526157" sldId="2147483662"/>
              <pc:sldLayoutMk cId="2948264330" sldId="2147483677"/>
              <ac:spMk id="2" creationId="{4D3DF49A-2C6B-3F8E-C395-441966D44B03}"/>
            </ac:spMkLst>
          </pc:spChg>
          <pc:spChg chg="del">
            <ac:chgData name="Vaalikivi Antti" userId="86bc8dd5-3117-4865-aa0f-c6fccd134484" providerId="ADAL" clId="{44F817DE-91C5-40B6-9421-21998FBA8A78}" dt="2023-12-04T08:54:44.940" v="369" actId="478"/>
            <ac:spMkLst>
              <pc:docMk/>
              <pc:sldMasterMk cId="3865526157" sldId="2147483662"/>
              <pc:sldLayoutMk cId="2948264330" sldId="2147483677"/>
              <ac:spMk id="3" creationId="{87D8D7B3-8576-E89C-1BBD-74C6C48D28E2}"/>
            </ac:spMkLst>
          </pc:spChg>
          <pc:spChg chg="add del mod">
            <ac:chgData name="Vaalikivi Antti" userId="86bc8dd5-3117-4865-aa0f-c6fccd134484" providerId="ADAL" clId="{44F817DE-91C5-40B6-9421-21998FBA8A78}" dt="2023-12-04T08:59:53.246" v="421" actId="478"/>
            <ac:spMkLst>
              <pc:docMk/>
              <pc:sldMasterMk cId="3865526157" sldId="2147483662"/>
              <pc:sldLayoutMk cId="2948264330" sldId="2147483677"/>
              <ac:spMk id="4" creationId="{B2DDED3C-8918-129D-5A8D-4DB7F603DFC9}"/>
            </ac:spMkLst>
          </pc:spChg>
          <pc:spChg chg="add del mod">
            <ac:chgData name="Vaalikivi Antti" userId="86bc8dd5-3117-4865-aa0f-c6fccd134484" providerId="ADAL" clId="{44F817DE-91C5-40B6-9421-21998FBA8A78}" dt="2023-12-04T08:59:49.124" v="419" actId="767"/>
            <ac:spMkLst>
              <pc:docMk/>
              <pc:sldMasterMk cId="3865526157" sldId="2147483662"/>
              <pc:sldLayoutMk cId="2948264330" sldId="2147483677"/>
              <ac:spMk id="5" creationId="{DEB91FE8-BECA-DDAC-4AE2-C2EADE2E4865}"/>
            </ac:spMkLst>
          </pc:spChg>
          <pc:spChg chg="add del mod ord">
            <ac:chgData name="Vaalikivi Antti" userId="86bc8dd5-3117-4865-aa0f-c6fccd134484" providerId="ADAL" clId="{44F817DE-91C5-40B6-9421-21998FBA8A78}" dt="2023-12-04T09:01:58.716" v="455" actId="20577"/>
            <ac:spMkLst>
              <pc:docMk/>
              <pc:sldMasterMk cId="3865526157" sldId="2147483662"/>
              <pc:sldLayoutMk cId="2948264330" sldId="2147483677"/>
              <ac:spMk id="6" creationId="{F7E15081-E95C-2B4A-FCC1-CF2444738401}"/>
            </ac:spMkLst>
          </pc:spChg>
          <pc:spChg chg="mod">
            <ac:chgData name="Vaalikivi Antti" userId="86bc8dd5-3117-4865-aa0f-c6fccd134484" providerId="ADAL" clId="{44F817DE-91C5-40B6-9421-21998FBA8A78}" dt="2023-12-04T08:55:33.519" v="373" actId="1076"/>
            <ac:spMkLst>
              <pc:docMk/>
              <pc:sldMasterMk cId="3865526157" sldId="2147483662"/>
              <pc:sldLayoutMk cId="2948264330" sldId="2147483677"/>
              <ac:spMk id="7" creationId="{15D07BEC-275E-0C09-0AE5-248B76A5CBEF}"/>
            </ac:spMkLst>
          </pc:spChg>
          <pc:spChg chg="add del mod">
            <ac:chgData name="Vaalikivi Antti" userId="86bc8dd5-3117-4865-aa0f-c6fccd134484" providerId="ADAL" clId="{44F817DE-91C5-40B6-9421-21998FBA8A78}" dt="2023-12-04T08:59:48.616" v="418" actId="767"/>
            <ac:spMkLst>
              <pc:docMk/>
              <pc:sldMasterMk cId="3865526157" sldId="2147483662"/>
              <pc:sldLayoutMk cId="2948264330" sldId="2147483677"/>
              <ac:spMk id="8" creationId="{0F243BEF-48E3-51D4-FA5A-8A0EBD8B7F28}"/>
            </ac:spMkLst>
          </pc:spChg>
          <pc:picChg chg="add mod">
            <ac:chgData name="Vaalikivi Antti" userId="86bc8dd5-3117-4865-aa0f-c6fccd134484" providerId="ADAL" clId="{44F817DE-91C5-40B6-9421-21998FBA8A78}" dt="2023-12-05T13:51:05.237" v="520"/>
            <ac:picMkLst>
              <pc:docMk/>
              <pc:sldMasterMk cId="3865526157" sldId="2147483662"/>
              <pc:sldLayoutMk cId="2948264330" sldId="2147483677"/>
              <ac:picMk id="3" creationId="{AA0B8313-B1CF-4B4D-38E3-49C6A87C0569}"/>
            </ac:picMkLst>
          </pc:picChg>
          <pc:picChg chg="add mod">
            <ac:chgData name="Vaalikivi Antti" userId="86bc8dd5-3117-4865-aa0f-c6fccd134484" providerId="ADAL" clId="{44F817DE-91C5-40B6-9421-21998FBA8A78}" dt="2023-12-05T13:51:05.237" v="520"/>
            <ac:picMkLst>
              <pc:docMk/>
              <pc:sldMasterMk cId="3865526157" sldId="2147483662"/>
              <pc:sldLayoutMk cId="2948264330" sldId="2147483677"/>
              <ac:picMk id="4" creationId="{BA1040E1-661D-0759-0511-06D018768D7E}"/>
            </ac:picMkLst>
          </pc:picChg>
        </pc:sldLayoutChg>
        <pc:sldLayoutChg chg="addSp delSp modSp add mod ord modTransition">
          <pc:chgData name="Vaalikivi Antti" userId="86bc8dd5-3117-4865-aa0f-c6fccd134484" providerId="ADAL" clId="{44F817DE-91C5-40B6-9421-21998FBA8A78}" dt="2023-12-15T13:20:40.543" v="567" actId="22"/>
          <pc:sldLayoutMkLst>
            <pc:docMk/>
            <pc:sldMasterMk cId="3865526157" sldId="2147483662"/>
            <pc:sldLayoutMk cId="3496666838" sldId="2147483678"/>
          </pc:sldLayoutMkLst>
          <pc:spChg chg="add mod">
            <ac:chgData name="Vaalikivi Antti" userId="86bc8dd5-3117-4865-aa0f-c6fccd134484" providerId="ADAL" clId="{44F817DE-91C5-40B6-9421-21998FBA8A78}" dt="2023-12-04T09:01:12.799" v="430" actId="1076"/>
            <ac:spMkLst>
              <pc:docMk/>
              <pc:sldMasterMk cId="3865526157" sldId="2147483662"/>
              <pc:sldLayoutMk cId="3496666838" sldId="2147483678"/>
              <ac:spMk id="2" creationId="{7CA10325-9D35-4E6A-3383-AC0FAAC6C1D0}"/>
            </ac:spMkLst>
          </pc:spChg>
          <pc:spChg chg="del">
            <ac:chgData name="Vaalikivi Antti" userId="86bc8dd5-3117-4865-aa0f-c6fccd134484" providerId="ADAL" clId="{44F817DE-91C5-40B6-9421-21998FBA8A78}" dt="2023-12-04T09:01:05.887" v="428" actId="478"/>
            <ac:spMkLst>
              <pc:docMk/>
              <pc:sldMasterMk cId="3865526157" sldId="2147483662"/>
              <pc:sldLayoutMk cId="3496666838" sldId="2147483678"/>
              <ac:spMk id="3" creationId="{87D8D7B3-8576-E89C-1BBD-74C6C48D28E2}"/>
            </ac:spMkLst>
          </pc:spChg>
          <pc:spChg chg="add del mod">
            <ac:chgData name="Vaalikivi Antti" userId="86bc8dd5-3117-4865-aa0f-c6fccd134484" providerId="ADAL" clId="{44F817DE-91C5-40B6-9421-21998FBA8A78}" dt="2023-12-15T13:17:32.720" v="544" actId="478"/>
            <ac:spMkLst>
              <pc:docMk/>
              <pc:sldMasterMk cId="3865526157" sldId="2147483662"/>
              <pc:sldLayoutMk cId="3496666838" sldId="2147483678"/>
              <ac:spMk id="4" creationId="{60A92BEB-7171-811E-361E-D1F00E4E4380}"/>
            </ac:spMkLst>
          </pc:spChg>
          <pc:spChg chg="add mod">
            <ac:chgData name="Vaalikivi Antti" userId="86bc8dd5-3117-4865-aa0f-c6fccd134484" providerId="ADAL" clId="{44F817DE-91C5-40B6-9421-21998FBA8A78}" dt="2023-12-15T13:18:00.802" v="552" actId="207"/>
            <ac:spMkLst>
              <pc:docMk/>
              <pc:sldMasterMk cId="3865526157" sldId="2147483662"/>
              <pc:sldLayoutMk cId="3496666838" sldId="2147483678"/>
              <ac:spMk id="5" creationId="{CA45B091-3339-286C-B70D-2711313AFA89}"/>
            </ac:spMkLst>
          </pc:spChg>
          <pc:spChg chg="del mod">
            <ac:chgData name="Vaalikivi Antti" userId="86bc8dd5-3117-4865-aa0f-c6fccd134484" providerId="ADAL" clId="{44F817DE-91C5-40B6-9421-21998FBA8A78}" dt="2023-12-04T09:01:36.242" v="443" actId="478"/>
            <ac:spMkLst>
              <pc:docMk/>
              <pc:sldMasterMk cId="3865526157" sldId="2147483662"/>
              <pc:sldLayoutMk cId="3496666838" sldId="2147483678"/>
              <ac:spMk id="6" creationId="{F7E15081-E95C-2B4A-FCC1-CF2444738401}"/>
            </ac:spMkLst>
          </pc:spChg>
          <pc:spChg chg="mod">
            <ac:chgData name="Vaalikivi Antti" userId="86bc8dd5-3117-4865-aa0f-c6fccd134484" providerId="ADAL" clId="{44F817DE-91C5-40B6-9421-21998FBA8A78}" dt="2023-12-15T13:20:38.978" v="566" actId="6549"/>
            <ac:spMkLst>
              <pc:docMk/>
              <pc:sldMasterMk cId="3865526157" sldId="2147483662"/>
              <pc:sldLayoutMk cId="3496666838" sldId="2147483678"/>
              <ac:spMk id="7" creationId="{15D07BEC-275E-0C09-0AE5-248B76A5CBEF}"/>
            </ac:spMkLst>
          </pc:spChg>
          <pc:spChg chg="add del">
            <ac:chgData name="Vaalikivi Antti" userId="86bc8dd5-3117-4865-aa0f-c6fccd134484" providerId="ADAL" clId="{44F817DE-91C5-40B6-9421-21998FBA8A78}" dt="2023-12-15T13:20:40.543" v="567" actId="22"/>
            <ac:spMkLst>
              <pc:docMk/>
              <pc:sldMasterMk cId="3865526157" sldId="2147483662"/>
              <pc:sldLayoutMk cId="3496666838" sldId="2147483678"/>
              <ac:spMk id="8" creationId="{748AAAF4-A8A9-3BDC-BD28-AA5D445E0DB1}"/>
            </ac:spMkLst>
          </pc:spChg>
          <pc:picChg chg="add mod">
            <ac:chgData name="Vaalikivi Antti" userId="86bc8dd5-3117-4865-aa0f-c6fccd134484" providerId="ADAL" clId="{44F817DE-91C5-40B6-9421-21998FBA8A78}" dt="2023-12-05T13:50:36.963" v="515"/>
            <ac:picMkLst>
              <pc:docMk/>
              <pc:sldMasterMk cId="3865526157" sldId="2147483662"/>
              <pc:sldLayoutMk cId="3496666838" sldId="2147483678"/>
              <ac:picMk id="3" creationId="{15155A85-BBA9-2B88-12C6-D1BF6B5A4190}"/>
            </ac:picMkLst>
          </pc:picChg>
          <pc:picChg chg="add del mod">
            <ac:chgData name="Vaalikivi Antti" userId="86bc8dd5-3117-4865-aa0f-c6fccd134484" providerId="ADAL" clId="{44F817DE-91C5-40B6-9421-21998FBA8A78}" dt="2023-12-04T10:25:45.851" v="502" actId="478"/>
            <ac:picMkLst>
              <pc:docMk/>
              <pc:sldMasterMk cId="3865526157" sldId="2147483662"/>
              <pc:sldLayoutMk cId="3496666838" sldId="2147483678"/>
              <ac:picMk id="3" creationId="{18809CED-3A81-8121-05BC-33D9B83A6977}"/>
            </ac:picMkLst>
          </pc:picChg>
          <pc:picChg chg="del mod">
            <ac:chgData name="Vaalikivi Antti" userId="86bc8dd5-3117-4865-aa0f-c6fccd134484" providerId="ADAL" clId="{44F817DE-91C5-40B6-9421-21998FBA8A78}" dt="2023-12-05T13:51:53.891" v="523" actId="478"/>
            <ac:picMkLst>
              <pc:docMk/>
              <pc:sldMasterMk cId="3865526157" sldId="2147483662"/>
              <pc:sldLayoutMk cId="3496666838" sldId="2147483678"/>
              <ac:picMk id="5" creationId="{8A749B32-6910-F395-718E-51C81FDE7D68}"/>
            </ac:picMkLst>
          </pc:picChg>
          <pc:picChg chg="add del mod">
            <ac:chgData name="Vaalikivi Antti" userId="86bc8dd5-3117-4865-aa0f-c6fccd134484" providerId="ADAL" clId="{44F817DE-91C5-40B6-9421-21998FBA8A78}" dt="2023-12-05T13:51:15.931" v="521" actId="478"/>
            <ac:picMkLst>
              <pc:docMk/>
              <pc:sldMasterMk cId="3865526157" sldId="2147483662"/>
              <pc:sldLayoutMk cId="3496666838" sldId="2147483678"/>
              <ac:picMk id="6" creationId="{0F675CFA-201E-96A6-6EF6-0787D5806A63}"/>
            </ac:picMkLst>
          </pc:picChg>
        </pc:sldLayoutChg>
        <pc:sldLayoutChg chg="addSp delSp modSp add mod modTransition">
          <pc:chgData name="Vaalikivi Antti" userId="86bc8dd5-3117-4865-aa0f-c6fccd134484" providerId="ADAL" clId="{44F817DE-91C5-40B6-9421-21998FBA8A78}" dt="2023-12-05T13:52:15.399" v="526"/>
          <pc:sldLayoutMkLst>
            <pc:docMk/>
            <pc:sldMasterMk cId="3865526157" sldId="2147483662"/>
            <pc:sldLayoutMk cId="3475604290" sldId="2147483679"/>
          </pc:sldLayoutMkLst>
          <pc:spChg chg="add del mod">
            <ac:chgData name="Vaalikivi Antti" userId="86bc8dd5-3117-4865-aa0f-c6fccd134484" providerId="ADAL" clId="{44F817DE-91C5-40B6-9421-21998FBA8A78}" dt="2023-12-04T10:16:32.984" v="469" actId="478"/>
            <ac:spMkLst>
              <pc:docMk/>
              <pc:sldMasterMk cId="3865526157" sldId="2147483662"/>
              <pc:sldLayoutMk cId="3475604290" sldId="2147483679"/>
              <ac:spMk id="2" creationId="{DA7787BD-1209-ECF9-A4EE-7F9F95900503}"/>
            </ac:spMkLst>
          </pc:spChg>
          <pc:spChg chg="add mod">
            <ac:chgData name="Vaalikivi Antti" userId="86bc8dd5-3117-4865-aa0f-c6fccd134484" providerId="ADAL" clId="{44F817DE-91C5-40B6-9421-21998FBA8A78}" dt="2023-12-04T10:17:33.555" v="483" actId="1076"/>
            <ac:spMkLst>
              <pc:docMk/>
              <pc:sldMasterMk cId="3865526157" sldId="2147483662"/>
              <pc:sldLayoutMk cId="3475604290" sldId="2147483679"/>
              <ac:spMk id="3" creationId="{66769607-683D-A918-315E-0F98DA50A8C5}"/>
            </ac:spMkLst>
          </pc:spChg>
          <pc:spChg chg="add del mod">
            <ac:chgData name="Vaalikivi Antti" userId="86bc8dd5-3117-4865-aa0f-c6fccd134484" providerId="ADAL" clId="{44F817DE-91C5-40B6-9421-21998FBA8A78}" dt="2023-12-04T10:17:27.694" v="481" actId="478"/>
            <ac:spMkLst>
              <pc:docMk/>
              <pc:sldMasterMk cId="3865526157" sldId="2147483662"/>
              <pc:sldLayoutMk cId="3475604290" sldId="2147483679"/>
              <ac:spMk id="4" creationId="{8E86993B-BD84-93D8-E0F7-0809BCA2B124}"/>
            </ac:spMkLst>
          </pc:spChg>
          <pc:spChg chg="mod">
            <ac:chgData name="Vaalikivi Antti" userId="86bc8dd5-3117-4865-aa0f-c6fccd134484" providerId="ADAL" clId="{44F817DE-91C5-40B6-9421-21998FBA8A78}" dt="2023-12-04T10:17:19.840" v="478" actId="14100"/>
            <ac:spMkLst>
              <pc:docMk/>
              <pc:sldMasterMk cId="3865526157" sldId="2147483662"/>
              <pc:sldLayoutMk cId="3475604290" sldId="2147483679"/>
              <ac:spMk id="8" creationId="{BE59ED29-D3CB-5729-A746-A04CE956C874}"/>
            </ac:spMkLst>
          </pc:spChg>
          <pc:picChg chg="add mod">
            <ac:chgData name="Vaalikivi Antti" userId="86bc8dd5-3117-4865-aa0f-c6fccd134484" providerId="ADAL" clId="{44F817DE-91C5-40B6-9421-21998FBA8A78}" dt="2023-12-05T13:52:15.399" v="526"/>
            <ac:picMkLst>
              <pc:docMk/>
              <pc:sldMasterMk cId="3865526157" sldId="2147483662"/>
              <pc:sldLayoutMk cId="3475604290" sldId="2147483679"/>
              <ac:picMk id="2" creationId="{8C27840E-6D25-FC69-DA7B-54424A139FA9}"/>
            </ac:picMkLst>
          </pc:picChg>
        </pc:sldLayoutChg>
      </pc:sldMasterChg>
      <pc:sldMasterChg chg="addSp delSp modSp add mod addSldLayout delSldLayout modSldLayout sldLayoutOrd">
        <pc:chgData name="Vaalikivi Antti" userId="86bc8dd5-3117-4865-aa0f-c6fccd134484" providerId="ADAL" clId="{44F817DE-91C5-40B6-9421-21998FBA8A78}" dt="2023-12-15T13:20:55.689" v="568" actId="2710"/>
        <pc:sldMasterMkLst>
          <pc:docMk/>
          <pc:sldMasterMk cId="2639607174" sldId="2147483668"/>
        </pc:sldMasterMkLst>
        <pc:spChg chg="mod">
          <ac:chgData name="Vaalikivi Antti" userId="86bc8dd5-3117-4865-aa0f-c6fccd134484" providerId="ADAL" clId="{44F817DE-91C5-40B6-9421-21998FBA8A78}" dt="2023-12-15T13:20:55.689" v="568" actId="2710"/>
          <ac:spMkLst>
            <pc:docMk/>
            <pc:sldMasterMk cId="2639607174" sldId="2147483668"/>
            <ac:spMk id="3" creationId="{AC62FEDE-EA3A-98A4-5BA6-3272B50EE0DC}"/>
          </ac:spMkLst>
        </pc:spChg>
        <pc:picChg chg="add del">
          <ac:chgData name="Vaalikivi Antti" userId="86bc8dd5-3117-4865-aa0f-c6fccd134484" providerId="ADAL" clId="{44F817DE-91C5-40B6-9421-21998FBA8A78}" dt="2023-12-01T10:55:06.064" v="301" actId="478"/>
          <ac:picMkLst>
            <pc:docMk/>
            <pc:sldMasterMk cId="2639607174" sldId="2147483668"/>
            <ac:picMk id="8" creationId="{B4096220-5056-7A8A-3213-C14018E37ED6}"/>
          </ac:picMkLst>
        </pc:picChg>
        <pc:sldLayoutChg chg="modSp mod ord">
          <pc:chgData name="Vaalikivi Antti" userId="86bc8dd5-3117-4865-aa0f-c6fccd134484" providerId="ADAL" clId="{44F817DE-91C5-40B6-9421-21998FBA8A78}" dt="2023-12-01T10:59:50.555" v="331" actId="20578"/>
          <pc:sldLayoutMkLst>
            <pc:docMk/>
            <pc:sldMasterMk cId="3865526157" sldId="2147483662"/>
            <pc:sldLayoutMk cId="2682555486" sldId="2147483667"/>
          </pc:sldLayoutMkLst>
          <pc:spChg chg="mod">
            <ac:chgData name="Vaalikivi Antti" userId="86bc8dd5-3117-4865-aa0f-c6fccd134484" providerId="ADAL" clId="{44F817DE-91C5-40B6-9421-21998FBA8A78}" dt="2023-12-01T10:59:50.555" v="331" actId="20578"/>
            <ac:spMkLst>
              <pc:docMk/>
              <pc:sldMasterMk cId="3865526157" sldId="2147483662"/>
              <pc:sldLayoutMk cId="2682555486" sldId="2147483667"/>
              <ac:spMk id="3" creationId="{87D8D7B3-8576-E89C-1BBD-74C6C48D28E2}"/>
            </ac:spMkLst>
          </pc:spChg>
          <pc:spChg chg="mod">
            <ac:chgData name="Vaalikivi Antti" userId="86bc8dd5-3117-4865-aa0f-c6fccd134484" providerId="ADAL" clId="{44F817DE-91C5-40B6-9421-21998FBA8A78}" dt="2023-12-01T10:59:50.555" v="331" actId="20578"/>
            <ac:spMkLst>
              <pc:docMk/>
              <pc:sldMasterMk cId="3865526157" sldId="2147483662"/>
              <pc:sldLayoutMk cId="2682555486" sldId="2147483667"/>
              <ac:spMk id="6" creationId="{F7E15081-E95C-2B4A-FCC1-CF2444738401}"/>
            </ac:spMkLst>
          </pc:spChg>
          <pc:spChg chg="mod">
            <ac:chgData name="Vaalikivi Antti" userId="86bc8dd5-3117-4865-aa0f-c6fccd134484" providerId="ADAL" clId="{44F817DE-91C5-40B6-9421-21998FBA8A78}" dt="2023-12-01T10:59:50.555" v="331" actId="20578"/>
            <ac:spMkLst>
              <pc:docMk/>
              <pc:sldMasterMk cId="3865526157" sldId="2147483662"/>
              <pc:sldLayoutMk cId="2682555486" sldId="2147483667"/>
              <ac:spMk id="7" creationId="{15D07BEC-275E-0C09-0AE5-248B76A5CBEF}"/>
            </ac:spMkLst>
          </pc:spChg>
        </pc:sldLayoutChg>
        <pc:sldLayoutChg chg="add del mod replId">
          <pc:chgData name="Vaalikivi Antti" userId="86bc8dd5-3117-4865-aa0f-c6fccd134484" providerId="ADAL" clId="{44F817DE-91C5-40B6-9421-21998FBA8A78}" dt="2023-12-01T10:50:21.505" v="259" actId="2696"/>
          <pc:sldLayoutMkLst>
            <pc:docMk/>
            <pc:sldMasterMk cId="2639607174" sldId="2147483668"/>
            <pc:sldLayoutMk cId="4244438573" sldId="2147483669"/>
          </pc:sldLayoutMkLst>
        </pc:sldLayoutChg>
        <pc:sldLayoutChg chg="add del mod replId">
          <pc:chgData name="Vaalikivi Antti" userId="86bc8dd5-3117-4865-aa0f-c6fccd134484" providerId="ADAL" clId="{44F817DE-91C5-40B6-9421-21998FBA8A78}" dt="2023-12-01T10:50:25.439" v="260" actId="2696"/>
          <pc:sldLayoutMkLst>
            <pc:docMk/>
            <pc:sldMasterMk cId="2639607174" sldId="2147483668"/>
            <pc:sldLayoutMk cId="2768245438" sldId="2147483670"/>
          </pc:sldLayoutMkLst>
        </pc:sldLayoutChg>
        <pc:sldLayoutChg chg="add del mod replId">
          <pc:chgData name="Vaalikivi Antti" userId="86bc8dd5-3117-4865-aa0f-c6fccd134484" providerId="ADAL" clId="{44F817DE-91C5-40B6-9421-21998FBA8A78}" dt="2023-12-01T10:55:11.629" v="302" actId="2696"/>
          <pc:sldLayoutMkLst>
            <pc:docMk/>
            <pc:sldMasterMk cId="2639607174" sldId="2147483668"/>
            <pc:sldLayoutMk cId="43633962" sldId="2147483671"/>
          </pc:sldLayoutMkLst>
        </pc:sldLayoutChg>
        <pc:sldLayoutChg chg="add del mod replId">
          <pc:chgData name="Vaalikivi Antti" userId="86bc8dd5-3117-4865-aa0f-c6fccd134484" providerId="ADAL" clId="{44F817DE-91C5-40B6-9421-21998FBA8A78}" dt="2023-12-01T10:55:14.407" v="303" actId="2696"/>
          <pc:sldLayoutMkLst>
            <pc:docMk/>
            <pc:sldMasterMk cId="2639607174" sldId="2147483668"/>
            <pc:sldLayoutMk cId="2218689732" sldId="2147483672"/>
          </pc:sldLayoutMkLst>
        </pc:sldLayoutChg>
        <pc:sldLayoutChg chg="addSp delSp modSp add mod replId">
          <pc:chgData name="Vaalikivi Antti" userId="86bc8dd5-3117-4865-aa0f-c6fccd134484" providerId="ADAL" clId="{44F817DE-91C5-40B6-9421-21998FBA8A78}" dt="2023-12-01T10:54:59.221" v="300" actId="12788"/>
          <pc:sldLayoutMkLst>
            <pc:docMk/>
            <pc:sldMasterMk cId="2639607174" sldId="2147483668"/>
            <pc:sldLayoutMk cId="737970894" sldId="2147483673"/>
          </pc:sldLayoutMkLst>
          <pc:spChg chg="mod">
            <ac:chgData name="Vaalikivi Antti" userId="86bc8dd5-3117-4865-aa0f-c6fccd134484" providerId="ADAL" clId="{44F817DE-91C5-40B6-9421-21998FBA8A78}" dt="2023-12-01T10:54:29.603" v="292" actId="12788"/>
            <ac:spMkLst>
              <pc:docMk/>
              <pc:sldMasterMk cId="2639607174" sldId="2147483668"/>
              <pc:sldLayoutMk cId="737970894" sldId="2147483673"/>
              <ac:spMk id="2" creationId="{63A8A8F4-085E-AD96-B3D8-3395E20B84EB}"/>
            </ac:spMkLst>
          </pc:spChg>
          <pc:spChg chg="del">
            <ac:chgData name="Vaalikivi Antti" userId="86bc8dd5-3117-4865-aa0f-c6fccd134484" providerId="ADAL" clId="{44F817DE-91C5-40B6-9421-21998FBA8A78}" dt="2023-12-01T10:50:41.821" v="262" actId="478"/>
            <ac:spMkLst>
              <pc:docMk/>
              <pc:sldMasterMk cId="2639607174" sldId="2147483668"/>
              <pc:sldLayoutMk cId="737970894" sldId="2147483673"/>
              <ac:spMk id="3" creationId="{722772AD-8797-3E1D-2A47-6F76C312AA36}"/>
            </ac:spMkLst>
          </pc:spChg>
          <pc:spChg chg="add mod">
            <ac:chgData name="Vaalikivi Antti" userId="86bc8dd5-3117-4865-aa0f-c6fccd134484" providerId="ADAL" clId="{44F817DE-91C5-40B6-9421-21998FBA8A78}" dt="2023-12-01T10:54:59.221" v="300" actId="12788"/>
            <ac:spMkLst>
              <pc:docMk/>
              <pc:sldMasterMk cId="2639607174" sldId="2147483668"/>
              <pc:sldLayoutMk cId="737970894" sldId="2147483673"/>
              <ac:spMk id="4" creationId="{52745939-37AE-04AF-1116-90745244D6A2}"/>
            </ac:spMkLst>
          </pc:spChg>
          <pc:spChg chg="add mod">
            <ac:chgData name="Vaalikivi Antti" userId="86bc8dd5-3117-4865-aa0f-c6fccd134484" providerId="ADAL" clId="{44F817DE-91C5-40B6-9421-21998FBA8A78}" dt="2023-12-01T10:54:59.221" v="300" actId="12788"/>
            <ac:spMkLst>
              <pc:docMk/>
              <pc:sldMasterMk cId="2639607174" sldId="2147483668"/>
              <pc:sldLayoutMk cId="737970894" sldId="2147483673"/>
              <ac:spMk id="5" creationId="{2A23232A-094D-683F-57CA-BA12BDC68D73}"/>
            </ac:spMkLst>
          </pc:spChg>
          <pc:spChg chg="add del mod">
            <ac:chgData name="Vaalikivi Antti" userId="86bc8dd5-3117-4865-aa0f-c6fccd134484" providerId="ADAL" clId="{44F817DE-91C5-40B6-9421-21998FBA8A78}" dt="2023-12-01T10:51:09.237" v="266" actId="478"/>
            <ac:spMkLst>
              <pc:docMk/>
              <pc:sldMasterMk cId="2639607174" sldId="2147483668"/>
              <pc:sldLayoutMk cId="737970894" sldId="2147483673"/>
              <ac:spMk id="6" creationId="{ED10CC62-CC03-182D-71A6-B1B3A5549B1A}"/>
            </ac:spMkLst>
          </pc:spChg>
          <pc:spChg chg="add del mod">
            <ac:chgData name="Vaalikivi Antti" userId="86bc8dd5-3117-4865-aa0f-c6fccd134484" providerId="ADAL" clId="{44F817DE-91C5-40B6-9421-21998FBA8A78}" dt="2023-12-01T10:51:09.237" v="266" actId="478"/>
            <ac:spMkLst>
              <pc:docMk/>
              <pc:sldMasterMk cId="2639607174" sldId="2147483668"/>
              <pc:sldLayoutMk cId="737970894" sldId="2147483673"/>
              <ac:spMk id="7" creationId="{4469A0EC-ABBA-887A-F315-D8B3A9176CB4}"/>
            </ac:spMkLst>
          </pc:spChg>
          <pc:spChg chg="add del mod">
            <ac:chgData name="Vaalikivi Antti" userId="86bc8dd5-3117-4865-aa0f-c6fccd134484" providerId="ADAL" clId="{44F817DE-91C5-40B6-9421-21998FBA8A78}" dt="2023-12-01T10:51:44.845" v="271" actId="478"/>
            <ac:spMkLst>
              <pc:docMk/>
              <pc:sldMasterMk cId="2639607174" sldId="2147483668"/>
              <pc:sldLayoutMk cId="737970894" sldId="2147483673"/>
              <ac:spMk id="8" creationId="{A4139856-8534-B5C4-44BD-A339AC71D38B}"/>
            </ac:spMkLst>
          </pc:spChg>
          <pc:picChg chg="add mod">
            <ac:chgData name="Vaalikivi Antti" userId="86bc8dd5-3117-4865-aa0f-c6fccd134484" providerId="ADAL" clId="{44F817DE-91C5-40B6-9421-21998FBA8A78}" dt="2023-12-01T10:54:59.221" v="300" actId="12788"/>
            <ac:picMkLst>
              <pc:docMk/>
              <pc:sldMasterMk cId="2639607174" sldId="2147483668"/>
              <pc:sldLayoutMk cId="737970894" sldId="2147483673"/>
              <ac:picMk id="9" creationId="{EF93AB07-86A5-4BF1-41E5-9DCEC4CC51CB}"/>
            </ac:picMkLst>
          </pc:picChg>
        </pc:sldLayoutChg>
        <pc:sldLayoutChg chg="addSp delSp modSp add mod modTransition">
          <pc:chgData name="Vaalikivi Antti" userId="86bc8dd5-3117-4865-aa0f-c6fccd134484" providerId="ADAL" clId="{44F817DE-91C5-40B6-9421-21998FBA8A78}" dt="2023-12-01T11:01:03.597" v="339" actId="1076"/>
          <pc:sldLayoutMkLst>
            <pc:docMk/>
            <pc:sldMasterMk cId="2639607174" sldId="2147483668"/>
            <pc:sldLayoutMk cId="3057168787" sldId="2147483674"/>
          </pc:sldLayoutMkLst>
          <pc:spChg chg="del">
            <ac:chgData name="Vaalikivi Antti" userId="86bc8dd5-3117-4865-aa0f-c6fccd134484" providerId="ADAL" clId="{44F817DE-91C5-40B6-9421-21998FBA8A78}" dt="2023-12-01T10:55:44.995" v="305" actId="478"/>
            <ac:spMkLst>
              <pc:docMk/>
              <pc:sldMasterMk cId="2639607174" sldId="2147483668"/>
              <pc:sldLayoutMk cId="3057168787" sldId="2147483674"/>
              <ac:spMk id="2" creationId="{63A8A8F4-085E-AD96-B3D8-3395E20B84EB}"/>
            </ac:spMkLst>
          </pc:spChg>
          <pc:spChg chg="mod">
            <ac:chgData name="Vaalikivi Antti" userId="86bc8dd5-3117-4865-aa0f-c6fccd134484" providerId="ADAL" clId="{44F817DE-91C5-40B6-9421-21998FBA8A78}" dt="2023-12-01T10:58:38.830" v="329" actId="20577"/>
            <ac:spMkLst>
              <pc:docMk/>
              <pc:sldMasterMk cId="2639607174" sldId="2147483668"/>
              <pc:sldLayoutMk cId="3057168787" sldId="2147483674"/>
              <ac:spMk id="4" creationId="{52745939-37AE-04AF-1116-90745244D6A2}"/>
            </ac:spMkLst>
          </pc:spChg>
          <pc:spChg chg="mod">
            <ac:chgData name="Vaalikivi Antti" userId="86bc8dd5-3117-4865-aa0f-c6fccd134484" providerId="ADAL" clId="{44F817DE-91C5-40B6-9421-21998FBA8A78}" dt="2023-12-01T10:58:33.089" v="323" actId="207"/>
            <ac:spMkLst>
              <pc:docMk/>
              <pc:sldMasterMk cId="2639607174" sldId="2147483668"/>
              <pc:sldLayoutMk cId="3057168787" sldId="2147483674"/>
              <ac:spMk id="5" creationId="{2A23232A-094D-683F-57CA-BA12BDC68D73}"/>
            </ac:spMkLst>
          </pc:spChg>
          <pc:spChg chg="add mod ord">
            <ac:chgData name="Vaalikivi Antti" userId="86bc8dd5-3117-4865-aa0f-c6fccd134484" providerId="ADAL" clId="{44F817DE-91C5-40B6-9421-21998FBA8A78}" dt="2023-12-01T11:00:50.586" v="338" actId="167"/>
            <ac:spMkLst>
              <pc:docMk/>
              <pc:sldMasterMk cId="2639607174" sldId="2147483668"/>
              <pc:sldLayoutMk cId="3057168787" sldId="2147483674"/>
              <ac:spMk id="7" creationId="{D8A9BDD1-F742-F6EE-479D-6EDB3EC32F9C}"/>
            </ac:spMkLst>
          </pc:spChg>
          <pc:picChg chg="add mod ord">
            <ac:chgData name="Vaalikivi Antti" userId="86bc8dd5-3117-4865-aa0f-c6fccd134484" providerId="ADAL" clId="{44F817DE-91C5-40B6-9421-21998FBA8A78}" dt="2023-12-01T10:56:57.299" v="313" actId="167"/>
            <ac:picMkLst>
              <pc:docMk/>
              <pc:sldMasterMk cId="2639607174" sldId="2147483668"/>
              <pc:sldLayoutMk cId="3057168787" sldId="2147483674"/>
              <ac:picMk id="6" creationId="{06A226AC-AE64-CD5C-53BE-78284F4A8DFE}"/>
            </ac:picMkLst>
          </pc:picChg>
          <pc:picChg chg="del mod">
            <ac:chgData name="Vaalikivi Antti" userId="86bc8dd5-3117-4865-aa0f-c6fccd134484" providerId="ADAL" clId="{44F817DE-91C5-40B6-9421-21998FBA8A78}" dt="2023-12-01T10:57:00.238" v="314" actId="478"/>
            <ac:picMkLst>
              <pc:docMk/>
              <pc:sldMasterMk cId="2639607174" sldId="2147483668"/>
              <pc:sldLayoutMk cId="3057168787" sldId="2147483674"/>
              <ac:picMk id="9" creationId="{EF93AB07-86A5-4BF1-41E5-9DCEC4CC51CB}"/>
            </ac:picMkLst>
          </pc:picChg>
          <pc:picChg chg="add mod ord">
            <ac:chgData name="Vaalikivi Antti" userId="86bc8dd5-3117-4865-aa0f-c6fccd134484" providerId="ADAL" clId="{44F817DE-91C5-40B6-9421-21998FBA8A78}" dt="2023-12-01T11:01:03.597" v="339" actId="1076"/>
            <ac:picMkLst>
              <pc:docMk/>
              <pc:sldMasterMk cId="2639607174" sldId="2147483668"/>
              <pc:sldLayoutMk cId="3057168787" sldId="2147483674"/>
              <ac:picMk id="10" creationId="{A464376B-D721-D78E-8B13-F729FFAF143E}"/>
            </ac:picMkLst>
          </pc:picChg>
        </pc:sldLayoutChg>
      </pc:sldMasterChg>
      <pc:sldMasterChg chg="addSp delSp add del mod addSldLayout delSldLayout modSldLayout">
        <pc:chgData name="Vaalikivi Antti" userId="86bc8dd5-3117-4865-aa0f-c6fccd134484" providerId="ADAL" clId="{44F817DE-91C5-40B6-9421-21998FBA8A78}" dt="2023-12-04T10:24:52.774" v="500" actId="2696"/>
        <pc:sldMasterMkLst>
          <pc:docMk/>
          <pc:sldMasterMk cId="3650488517" sldId="2147483680"/>
        </pc:sldMasterMkLst>
        <pc:picChg chg="add del">
          <ac:chgData name="Vaalikivi Antti" userId="86bc8dd5-3117-4865-aa0f-c6fccd134484" providerId="ADAL" clId="{44F817DE-91C5-40B6-9421-21998FBA8A78}" dt="2023-12-04T10:23:49.398" v="491" actId="478"/>
          <ac:picMkLst>
            <pc:docMk/>
            <pc:sldMasterMk cId="3650488517" sldId="2147483680"/>
            <ac:picMk id="5" creationId="{C0BFCDA2-F666-01B2-92CB-94C0D2A6483A}"/>
          </ac:picMkLst>
        </pc:picChg>
        <pc:sldLayoutChg chg="add del mod replId">
          <pc:chgData name="Vaalikivi Antti" userId="86bc8dd5-3117-4865-aa0f-c6fccd134484" providerId="ADAL" clId="{44F817DE-91C5-40B6-9421-21998FBA8A78}" dt="2023-12-04T10:24:52.755" v="496" actId="2696"/>
          <pc:sldLayoutMkLst>
            <pc:docMk/>
            <pc:sldMasterMk cId="3650488517" sldId="2147483680"/>
            <pc:sldLayoutMk cId="1074612589" sldId="2147483681"/>
          </pc:sldLayoutMkLst>
        </pc:sldLayoutChg>
        <pc:sldLayoutChg chg="add del mod replId">
          <pc:chgData name="Vaalikivi Antti" userId="86bc8dd5-3117-4865-aa0f-c6fccd134484" providerId="ADAL" clId="{44F817DE-91C5-40B6-9421-21998FBA8A78}" dt="2023-12-04T10:24:52.757" v="497" actId="2696"/>
          <pc:sldLayoutMkLst>
            <pc:docMk/>
            <pc:sldMasterMk cId="3650488517" sldId="2147483680"/>
            <pc:sldLayoutMk cId="366554997" sldId="2147483682"/>
          </pc:sldLayoutMkLst>
        </pc:sldLayoutChg>
        <pc:sldLayoutChg chg="add del mod replId">
          <pc:chgData name="Vaalikivi Antti" userId="86bc8dd5-3117-4865-aa0f-c6fccd134484" providerId="ADAL" clId="{44F817DE-91C5-40B6-9421-21998FBA8A78}" dt="2023-12-04T10:24:52.758" v="498" actId="2696"/>
          <pc:sldLayoutMkLst>
            <pc:docMk/>
            <pc:sldMasterMk cId="3650488517" sldId="2147483680"/>
            <pc:sldLayoutMk cId="451362563" sldId="2147483683"/>
          </pc:sldLayoutMkLst>
        </pc:sldLayoutChg>
        <pc:sldLayoutChg chg="add del mod replId">
          <pc:chgData name="Vaalikivi Antti" userId="86bc8dd5-3117-4865-aa0f-c6fccd134484" providerId="ADAL" clId="{44F817DE-91C5-40B6-9421-21998FBA8A78}" dt="2023-12-04T10:24:52.759" v="499" actId="2696"/>
          <pc:sldLayoutMkLst>
            <pc:docMk/>
            <pc:sldMasterMk cId="3650488517" sldId="2147483680"/>
            <pc:sldLayoutMk cId="3943249845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0D12D3F3-860B-727A-9B36-14B9CF3DEF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126" y="365125"/>
            <a:ext cx="9790472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BE59ED29-D3CB-5729-A746-A04CE956C87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125" y="1825624"/>
            <a:ext cx="9790471" cy="44837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/>
            </a:lvl1pPr>
          </a:lstStyle>
          <a:p>
            <a:pPr lvl="0"/>
            <a:r>
              <a:rPr lang="fi-FI" dirty="0"/>
              <a:t>Lisää teksti</a:t>
            </a:r>
          </a:p>
        </p:txBody>
      </p:sp>
    </p:spTree>
    <p:extLst>
      <p:ext uri="{BB962C8B-B14F-4D97-AF65-F5344CB8AC3E}">
        <p14:creationId xmlns:p14="http://schemas.microsoft.com/office/powerpoint/2010/main" val="209217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>
            <a:extLst>
              <a:ext uri="{FF2B5EF4-FFF2-40B4-BE49-F238E27FC236}">
                <a16:creationId xmlns:a16="http://schemas.microsoft.com/office/drawing/2014/main" id="{63A8A8F4-085E-AD96-B3D8-3395E20B8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3" name="Otsikko 1">
            <a:extLst>
              <a:ext uri="{FF2B5EF4-FFF2-40B4-BE49-F238E27FC236}">
                <a16:creationId xmlns:a16="http://schemas.microsoft.com/office/drawing/2014/main" id="{722772AD-8797-3E1D-2A47-6F76C312AA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126" y="4578350"/>
            <a:ext cx="1146174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teksti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535BDEF-C211-9A6D-CF1B-72137404E4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14610" y="6031713"/>
            <a:ext cx="887325" cy="42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27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>
            <a:extLst>
              <a:ext uri="{FF2B5EF4-FFF2-40B4-BE49-F238E27FC236}">
                <a16:creationId xmlns:a16="http://schemas.microsoft.com/office/drawing/2014/main" id="{63A8A8F4-085E-AD96-B3D8-3395E20B8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" y="0"/>
            <a:ext cx="12191985" cy="685800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kuva</a:t>
            </a:r>
          </a:p>
        </p:txBody>
      </p:sp>
    </p:spTree>
    <p:extLst>
      <p:ext uri="{BB962C8B-B14F-4D97-AF65-F5344CB8AC3E}">
        <p14:creationId xmlns:p14="http://schemas.microsoft.com/office/powerpoint/2010/main" val="2218410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si laatikko oikea,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15D07BEC-275E-0C09-0AE5-248B76A5CB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65125" y="365126"/>
            <a:ext cx="6892504" cy="594423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7CA10325-9D35-4E6A-3383-AC0FAAC6C1D0}"/>
              </a:ext>
            </a:extLst>
          </p:cNvPr>
          <p:cNvSpPr/>
          <p:nvPr userDrawn="1"/>
        </p:nvSpPr>
        <p:spPr>
          <a:xfrm>
            <a:off x="7622786" y="0"/>
            <a:ext cx="4569214" cy="6858000"/>
          </a:xfrm>
          <a:prstGeom prst="rect">
            <a:avLst/>
          </a:prstGeom>
          <a:solidFill>
            <a:srgbClr val="FF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15155A85-BBA9-2B88-12C6-D1BF6B5A41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14609" y="6033318"/>
            <a:ext cx="887325" cy="427746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CA45B091-3339-286C-B70D-2711313AFA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7926" y="365126"/>
            <a:ext cx="3838932" cy="1325563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teksti</a:t>
            </a:r>
          </a:p>
        </p:txBody>
      </p:sp>
    </p:spTree>
    <p:extLst>
      <p:ext uri="{BB962C8B-B14F-4D97-AF65-F5344CB8AC3E}">
        <p14:creationId xmlns:p14="http://schemas.microsoft.com/office/powerpoint/2010/main" val="3496666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leh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>
            <a:extLst>
              <a:ext uri="{FF2B5EF4-FFF2-40B4-BE49-F238E27FC236}">
                <a16:creationId xmlns:a16="http://schemas.microsoft.com/office/drawing/2014/main" id="{63A8A8F4-085E-AD96-B3D8-3395E20B8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" y="0"/>
            <a:ext cx="12191985" cy="342900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52745939-37AE-04AF-1116-90745244D6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143" y="3429000"/>
            <a:ext cx="11461716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2A23232A-094D-683F-57CA-BA12BDC68D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65142" y="4889499"/>
            <a:ext cx="11461718" cy="736507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i-FI" dirty="0"/>
              <a:t>Lisää teksti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EF93AB07-86A5-4BF1-41E5-9DCEC4CC51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3059" y="5848539"/>
            <a:ext cx="1265884" cy="61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970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D8A9BDD1-F742-F6EE-479D-6EDB3EC32F9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A464376B-D721-D78E-8B13-F729FFAF14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56268" y="0"/>
            <a:ext cx="2535731" cy="6858000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06A226AC-AE64-CD5C-53BE-78284F4A8DF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63057" y="5850828"/>
            <a:ext cx="1265885" cy="610236"/>
          </a:xfrm>
          <a:prstGeom prst="rect">
            <a:avLst/>
          </a:prstGeom>
        </p:spPr>
      </p:pic>
      <p:sp>
        <p:nvSpPr>
          <p:cNvPr id="4" name="Otsikko 1">
            <a:extLst>
              <a:ext uri="{FF2B5EF4-FFF2-40B4-BE49-F238E27FC236}">
                <a16:creationId xmlns:a16="http://schemas.microsoft.com/office/drawing/2014/main" id="{52745939-37AE-04AF-1116-90745244D6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143" y="2474461"/>
            <a:ext cx="11461716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Kiitos</a:t>
            </a:r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2A23232A-094D-683F-57CA-BA12BDC68D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65142" y="3934960"/>
            <a:ext cx="11461718" cy="73650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teksti</a:t>
            </a:r>
          </a:p>
        </p:txBody>
      </p:sp>
    </p:spTree>
    <p:extLst>
      <p:ext uri="{BB962C8B-B14F-4D97-AF65-F5344CB8AC3E}">
        <p14:creationId xmlns:p14="http://schemas.microsoft.com/office/powerpoint/2010/main" val="305716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as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01C83B-492F-AF80-4188-18FBFCEB3F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364CFB-1EC1-38FD-79AE-8B3EEB8ED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825625"/>
            <a:ext cx="9790473" cy="448373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9509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01C83B-492F-AF80-4188-18FBFCEB3F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51278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00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0D12D3F3-860B-727A-9B36-14B9CF3DEF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125" y="365125"/>
            <a:ext cx="11461751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BE59ED29-D3CB-5729-A746-A04CE956C87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125" y="1825624"/>
            <a:ext cx="11461750" cy="44837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/>
            </a:lvl1pPr>
          </a:lstStyle>
          <a:p>
            <a:pPr lvl="0"/>
            <a:r>
              <a:rPr lang="fi-FI" dirty="0"/>
              <a:t>Lisää teksti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0DFF1F73-112C-74D5-D882-E82AF68AD4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14610" y="6031713"/>
            <a:ext cx="887325" cy="42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47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0D12D3F3-860B-727A-9B36-14B9CF3DEF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125" y="365125"/>
            <a:ext cx="11461751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BE59ED29-D3CB-5729-A746-A04CE956C87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125" y="1825624"/>
            <a:ext cx="5548312" cy="448373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769607-683D-A918-315E-0F98DA50A8C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78563" y="1825623"/>
            <a:ext cx="5548313" cy="448373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fi-FI" dirty="0"/>
              <a:t>Lisää teksti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8C27840E-6D25-FC69-DA7B-54424A139F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14610" y="6031713"/>
            <a:ext cx="887325" cy="42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60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as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01C83B-492F-AF80-4188-18FBFCEB3F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364CFB-1EC1-38FD-79AE-8B3EEB8ED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825625"/>
            <a:ext cx="11436810" cy="448373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FFB359AE-BCBA-3400-7FDE-E0796BD3D3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14610" y="6031713"/>
            <a:ext cx="887325" cy="42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46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vasen,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1">
            <a:extLst>
              <a:ext uri="{FF2B5EF4-FFF2-40B4-BE49-F238E27FC236}">
                <a16:creationId xmlns:a16="http://schemas.microsoft.com/office/drawing/2014/main" id="{87D8D7B3-8576-E89C-1BBD-74C6C48D2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" y="0"/>
            <a:ext cx="4569214" cy="685800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F7E15081-E95C-2B4A-FCC1-CF24447384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4356" y="365125"/>
            <a:ext cx="6892502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15D07BEC-275E-0C09-0AE5-248B76A5CB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934356" y="1825624"/>
            <a:ext cx="6892504" cy="448373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fi-FI" dirty="0"/>
              <a:t>Lisää teksti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505D2850-5166-8BF5-0BA3-9FC2C3F97F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14610" y="6031713"/>
            <a:ext cx="887325" cy="42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49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kuvaa vasen,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F7E15081-E95C-2B4A-FCC1-CF24447384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4356" y="365125"/>
            <a:ext cx="6892502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15D07BEC-275E-0C09-0AE5-248B76A5CB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934356" y="1825624"/>
            <a:ext cx="6892504" cy="448373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2" name="Kuvan paikkamerkki 1">
            <a:extLst>
              <a:ext uri="{FF2B5EF4-FFF2-40B4-BE49-F238E27FC236}">
                <a16:creationId xmlns:a16="http://schemas.microsoft.com/office/drawing/2014/main" id="{065177BA-062B-0F21-ADF8-B9DD36570077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-1"/>
            <a:ext cx="4569214" cy="34061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4" name="Kuvan paikkamerkki 1">
            <a:extLst>
              <a:ext uri="{FF2B5EF4-FFF2-40B4-BE49-F238E27FC236}">
                <a16:creationId xmlns:a16="http://schemas.microsoft.com/office/drawing/2014/main" id="{DF7AF592-044D-6F07-68BF-9DD5A0940F1B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3451860"/>
            <a:ext cx="4569214" cy="340614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kuva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7A5E9E6F-00B8-3C26-B484-635340A165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14610" y="6031713"/>
            <a:ext cx="887325" cy="42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65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07FE801-9420-EC76-7E7F-F347A50BD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5" y="365125"/>
            <a:ext cx="9790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C62FEDE-EA3A-98A4-5BA6-3272B50E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125" y="1825624"/>
            <a:ext cx="9790473" cy="4483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02C7F1A-9113-544C-EE59-4C421A766B9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20723" y="0"/>
            <a:ext cx="16712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99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07FE801-9420-EC76-7E7F-F347A50BD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5" y="365125"/>
            <a:ext cx="114368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C62FEDE-EA3A-98A4-5BA6-3272B50E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125" y="1825624"/>
            <a:ext cx="11436810" cy="4483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6552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9" r:id="rId2"/>
    <p:sldLayoutId id="2147483664" r:id="rId3"/>
    <p:sldLayoutId id="2147483665" r:id="rId4"/>
    <p:sldLayoutId id="2147483675" r:id="rId5"/>
    <p:sldLayoutId id="2147483666" r:id="rId6"/>
    <p:sldLayoutId id="2147483676" r:id="rId7"/>
    <p:sldLayoutId id="214748367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07FE801-9420-EC76-7E7F-F347A50BD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5" y="365125"/>
            <a:ext cx="114368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C62FEDE-EA3A-98A4-5BA6-3272B50E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125" y="1825624"/>
            <a:ext cx="11436810" cy="4483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63960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>
            <a:extLst>
              <a:ext uri="{FF2B5EF4-FFF2-40B4-BE49-F238E27FC236}">
                <a16:creationId xmlns:a16="http://schemas.microsoft.com/office/drawing/2014/main" id="{2A034C84-0797-81DF-8573-642086370D6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7A324BE1-CE43-8B8D-FB35-58116678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E5357A0-9B6A-129B-FB80-4850E1FFDEE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1104422"/>
      </p:ext>
    </p:extLst>
  </p:cSld>
  <p:clrMapOvr>
    <a:masterClrMapping/>
  </p:clrMapOvr>
</p:sld>
</file>

<file path=ppt/theme/theme1.xml><?xml version="1.0" encoding="utf-8"?>
<a:theme xmlns:a="http://schemas.openxmlformats.org/drawingml/2006/main" name="kumppanuus kuvi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umppanuus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si- ja kiitosd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kumppanuus kuvio</vt:lpstr>
      <vt:lpstr>kumppanuus logo</vt:lpstr>
      <vt:lpstr>kansi- ja kiitosdia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Vaalikivi Antti</dc:creator>
  <cp:lastModifiedBy>Salonen Jaana</cp:lastModifiedBy>
  <cp:revision>1</cp:revision>
  <dcterms:created xsi:type="dcterms:W3CDTF">2023-12-01T07:19:09Z</dcterms:created>
  <dcterms:modified xsi:type="dcterms:W3CDTF">2024-01-04T11:02:53Z</dcterms:modified>
</cp:coreProperties>
</file>