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4" r:id="rId2"/>
    <p:sldMasterId id="2147483662" r:id="rId3"/>
    <p:sldMasterId id="2147483668" r:id="rId4"/>
  </p:sldMasterIdLst>
  <p:sldIdLst>
    <p:sldId id="256" r:id="rId5"/>
    <p:sldId id="257" r:id="rId6"/>
    <p:sldId id="259" r:id="rId7"/>
    <p:sldId id="258" r:id="rId8"/>
  </p:sldIdLst>
  <p:sldSz cx="10287000" cy="10287000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33"/>
    <a:srgbClr val="FF9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7398" y="837398"/>
            <a:ext cx="8612205" cy="578405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08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398" y="7458855"/>
            <a:ext cx="8612205" cy="1236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8" indent="0" algn="ctr">
              <a:buNone/>
              <a:defRPr sz="2700"/>
            </a:lvl3pPr>
            <a:lvl4pPr marL="2057262" indent="0" algn="ctr">
              <a:buNone/>
              <a:defRPr sz="2399"/>
            </a:lvl4pPr>
            <a:lvl5pPr marL="2743017" indent="0" algn="ctr">
              <a:buNone/>
              <a:defRPr sz="2399"/>
            </a:lvl5pPr>
            <a:lvl6pPr marL="3428771" indent="0" algn="ctr">
              <a:buNone/>
              <a:defRPr sz="2399"/>
            </a:lvl6pPr>
            <a:lvl7pPr marL="4114526" indent="0" algn="ctr">
              <a:buNone/>
              <a:defRPr sz="2399"/>
            </a:lvl7pPr>
            <a:lvl8pPr marL="4800281" indent="0" algn="ctr">
              <a:buNone/>
              <a:defRPr sz="2399"/>
            </a:lvl8pPr>
            <a:lvl9pPr marL="5486034" indent="0" algn="ctr">
              <a:buNone/>
              <a:defRPr sz="2399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7398" y="837398"/>
            <a:ext cx="8612205" cy="578405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08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398" y="7458855"/>
            <a:ext cx="8612205" cy="1236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8" indent="0" algn="ctr">
              <a:buNone/>
              <a:defRPr sz="2700"/>
            </a:lvl3pPr>
            <a:lvl4pPr marL="2057262" indent="0" algn="ctr">
              <a:buNone/>
              <a:defRPr sz="2399"/>
            </a:lvl4pPr>
            <a:lvl5pPr marL="2743017" indent="0" algn="ctr">
              <a:buNone/>
              <a:defRPr sz="2399"/>
            </a:lvl5pPr>
            <a:lvl6pPr marL="3428771" indent="0" algn="ctr">
              <a:buNone/>
              <a:defRPr sz="2399"/>
            </a:lvl6pPr>
            <a:lvl7pPr marL="4114526" indent="0" algn="ctr">
              <a:buNone/>
              <a:defRPr sz="2399"/>
            </a:lvl7pPr>
            <a:lvl8pPr marL="4800281" indent="0" algn="ctr">
              <a:buNone/>
              <a:defRPr sz="2399"/>
            </a:lvl8pPr>
            <a:lvl9pPr marL="5486034" indent="0" algn="ctr">
              <a:buNone/>
              <a:defRPr sz="2399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7398" y="837398"/>
            <a:ext cx="8612205" cy="578405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08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398" y="7458855"/>
            <a:ext cx="8612205" cy="1236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8" indent="0" algn="ctr">
              <a:buNone/>
              <a:defRPr sz="2700"/>
            </a:lvl3pPr>
            <a:lvl4pPr marL="2057262" indent="0" algn="ctr">
              <a:buNone/>
              <a:defRPr sz="2399"/>
            </a:lvl4pPr>
            <a:lvl5pPr marL="2743017" indent="0" algn="ctr">
              <a:buNone/>
              <a:defRPr sz="2399"/>
            </a:lvl5pPr>
            <a:lvl6pPr marL="3428771" indent="0" algn="ctr">
              <a:buNone/>
              <a:defRPr sz="2399"/>
            </a:lvl6pPr>
            <a:lvl7pPr marL="4114526" indent="0" algn="ctr">
              <a:buNone/>
              <a:defRPr sz="2399"/>
            </a:lvl7pPr>
            <a:lvl8pPr marL="4800281" indent="0" algn="ctr">
              <a:buNone/>
              <a:defRPr sz="2399"/>
            </a:lvl8pPr>
            <a:lvl9pPr marL="5486034" indent="0" algn="ctr">
              <a:buNone/>
              <a:defRPr sz="2399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0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7398" y="837398"/>
            <a:ext cx="8612205" cy="578405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08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398" y="7458855"/>
            <a:ext cx="8612205" cy="1236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8" indent="0" algn="ctr">
              <a:buNone/>
              <a:defRPr sz="2700"/>
            </a:lvl3pPr>
            <a:lvl4pPr marL="2057262" indent="0" algn="ctr">
              <a:buNone/>
              <a:defRPr sz="2399"/>
            </a:lvl4pPr>
            <a:lvl5pPr marL="2743017" indent="0" algn="ctr">
              <a:buNone/>
              <a:defRPr sz="2399"/>
            </a:lvl5pPr>
            <a:lvl6pPr marL="3428771" indent="0" algn="ctr">
              <a:buNone/>
              <a:defRPr sz="2399"/>
            </a:lvl6pPr>
            <a:lvl7pPr marL="4114526" indent="0" algn="ctr">
              <a:buNone/>
              <a:defRPr sz="2399"/>
            </a:lvl7pPr>
            <a:lvl8pPr marL="4800281" indent="0" algn="ctr">
              <a:buNone/>
              <a:defRPr sz="2399"/>
            </a:lvl8pPr>
            <a:lvl9pPr marL="5486034" indent="0" algn="ctr">
              <a:buNone/>
              <a:defRPr sz="2399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15A4E70-C243-C914-8457-BC6CC49E70A1}"/>
              </a:ext>
            </a:extLst>
          </p:cNvPr>
          <p:cNvSpPr/>
          <p:nvPr userDrawn="1"/>
        </p:nvSpPr>
        <p:spPr>
          <a:xfrm>
            <a:off x="0" y="0"/>
            <a:ext cx="10287000" cy="10287000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58">
              <a:solidFill>
                <a:srgbClr val="FF9F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503BFED-969C-6E1E-5123-9356465327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4717" y="9038122"/>
            <a:ext cx="1357567" cy="6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bg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bg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bg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15A4E70-C243-C914-8457-BC6CC49E70A1}"/>
              </a:ext>
            </a:extLst>
          </p:cNvPr>
          <p:cNvSpPr/>
          <p:nvPr userDrawn="1"/>
        </p:nvSpPr>
        <p:spPr>
          <a:xfrm>
            <a:off x="0" y="0"/>
            <a:ext cx="10287000" cy="10287000"/>
          </a:xfrm>
          <a:prstGeom prst="rect">
            <a:avLst/>
          </a:prstGeom>
          <a:solidFill>
            <a:srgbClr val="FF9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58">
              <a:solidFill>
                <a:srgbClr val="FF9F80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F5947CE-0248-140C-6059-C50C8BF577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4717" y="9038122"/>
            <a:ext cx="1357567" cy="654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vaate, henkilö, jalkineet&#10;&#10;Kuvaus luotu automaattisesti">
            <a:extLst>
              <a:ext uri="{FF2B5EF4-FFF2-40B4-BE49-F238E27FC236}">
                <a16:creationId xmlns:a16="http://schemas.microsoft.com/office/drawing/2014/main" id="{1DC86A1B-98CE-3421-D056-81C28C9B7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FA1A0A9-DAF6-1865-8EBE-C4E16263AA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4717" y="9038122"/>
            <a:ext cx="1357567" cy="654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bg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bg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bg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5BB5F56-793D-EE9B-BFCD-2CB285DA544B}"/>
              </a:ext>
            </a:extLst>
          </p:cNvPr>
          <p:cNvSpPr/>
          <p:nvPr userDrawn="1"/>
        </p:nvSpPr>
        <p:spPr>
          <a:xfrm>
            <a:off x="0" y="0"/>
            <a:ext cx="10287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FA1A0A9-DAF6-1865-8EBE-C4E16263AA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4717" y="9038122"/>
            <a:ext cx="1357567" cy="654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6" name="Kuva 5" descr="Kuva, joka sisältää kohteen lelu, Pehmolelu, vaate, pehmeä&#10;&#10;Kuvaus luotu automaattisesti">
            <a:extLst>
              <a:ext uri="{FF2B5EF4-FFF2-40B4-BE49-F238E27FC236}">
                <a16:creationId xmlns:a16="http://schemas.microsoft.com/office/drawing/2014/main" id="{4E8F0146-2DDD-175C-24DF-4FEACF8CA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2243"/>
          <a:stretch/>
        </p:blipFill>
        <p:spPr>
          <a:xfrm>
            <a:off x="4960400" y="3306871"/>
            <a:ext cx="5326600" cy="69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bg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bg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bg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54A6F-1FF4-6A27-3848-C374D11C7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6651E2-8A7E-B29D-4955-E2152171A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01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C749E-63A7-434C-B39F-B82DF0E79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7D05FD-970B-A580-D0A3-D91C18C17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6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7AFA0-C1B7-A57F-43AE-330ED2086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D7B580-7B79-BCBE-E045-BB5D3226B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78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E9D40-38C0-144B-595F-15744DA94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2C21D5-AC4C-CCF6-122E-8ED052422A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49692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</TotalTime>
  <Words>0</Words>
  <Application>Microsoft Office PowerPoint</Application>
  <PresentationFormat>Mukautettu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3_Office-teema</vt:lpstr>
      <vt:lpstr>2_Office-teema</vt:lpstr>
      <vt:lpstr>1_Office-teema</vt:lpstr>
      <vt:lpstr>4_Office-teema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Vaalikivi Antti</dc:creator>
  <cp:lastModifiedBy>Salonen Jaana</cp:lastModifiedBy>
  <cp:revision>3</cp:revision>
  <dcterms:created xsi:type="dcterms:W3CDTF">2024-01-02T11:24:49Z</dcterms:created>
  <dcterms:modified xsi:type="dcterms:W3CDTF">2024-01-04T08:35:47Z</dcterms:modified>
</cp:coreProperties>
</file>