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2" r:id="rId3"/>
    <p:sldMasterId id="2147483666" r:id="rId4"/>
  </p:sldMasterIdLst>
  <p:sldIdLst>
    <p:sldId id="257" r:id="rId5"/>
    <p:sldId id="259" r:id="rId6"/>
    <p:sldId id="260" r:id="rId7"/>
    <p:sldId id="258" r:id="rId8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80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alikivi Antti" userId="86bc8dd5-3117-4865-aa0f-c6fccd134484" providerId="ADAL" clId="{40894925-A630-4FCD-AD93-7FC8600CE1CB}"/>
    <pc:docChg chg="undo custSel addSld modSld sldOrd addMainMaster delMainMaster modMainMaster">
      <pc:chgData name="Vaalikivi Antti" userId="86bc8dd5-3117-4865-aa0f-c6fccd134484" providerId="ADAL" clId="{40894925-A630-4FCD-AD93-7FC8600CE1CB}" dt="2024-01-04T08:32:46.994" v="54"/>
      <pc:docMkLst>
        <pc:docMk/>
      </pc:docMkLst>
      <pc:sldChg chg="new">
        <pc:chgData name="Vaalikivi Antti" userId="86bc8dd5-3117-4865-aa0f-c6fccd134484" providerId="ADAL" clId="{40894925-A630-4FCD-AD93-7FC8600CE1CB}" dt="2024-01-02T12:14:58.058" v="7" actId="680"/>
        <pc:sldMkLst>
          <pc:docMk/>
          <pc:sldMk cId="2631599499" sldId="258"/>
        </pc:sldMkLst>
      </pc:sldChg>
      <pc:sldChg chg="new">
        <pc:chgData name="Vaalikivi Antti" userId="86bc8dd5-3117-4865-aa0f-c6fccd134484" providerId="ADAL" clId="{40894925-A630-4FCD-AD93-7FC8600CE1CB}" dt="2024-01-03T08:04:50.360" v="33" actId="680"/>
        <pc:sldMkLst>
          <pc:docMk/>
          <pc:sldMk cId="1115387493" sldId="259"/>
        </pc:sldMkLst>
      </pc:sldChg>
      <pc:sldChg chg="new ord">
        <pc:chgData name="Vaalikivi Antti" userId="86bc8dd5-3117-4865-aa0f-c6fccd134484" providerId="ADAL" clId="{40894925-A630-4FCD-AD93-7FC8600CE1CB}" dt="2024-01-04T08:32:46.994" v="54"/>
        <pc:sldMkLst>
          <pc:docMk/>
          <pc:sldMk cId="938353177" sldId="260"/>
        </pc:sldMkLst>
      </pc:sldChg>
      <pc:sldMasterChg chg="addSp delSp modSp mod">
        <pc:chgData name="Vaalikivi Antti" userId="86bc8dd5-3117-4865-aa0f-c6fccd134484" providerId="ADAL" clId="{40894925-A630-4FCD-AD93-7FC8600CE1CB}" dt="2024-01-03T08:02:40.008" v="21" actId="167"/>
        <pc:sldMasterMkLst>
          <pc:docMk/>
          <pc:sldMasterMk cId="1766872575" sldId="2147483660"/>
        </pc:sldMasterMkLst>
        <pc:spChg chg="add mod ord">
          <ac:chgData name="Vaalikivi Antti" userId="86bc8dd5-3117-4865-aa0f-c6fccd134484" providerId="ADAL" clId="{40894925-A630-4FCD-AD93-7FC8600CE1CB}" dt="2024-01-03T08:02:40.008" v="21" actId="167"/>
          <ac:spMkLst>
            <pc:docMk/>
            <pc:sldMasterMk cId="1766872575" sldId="2147483660"/>
            <ac:spMk id="4" creationId="{C15A4E70-C243-C914-8457-BC6CC49E70A1}"/>
          </ac:spMkLst>
        </pc:spChg>
        <pc:spChg chg="del mod ord">
          <ac:chgData name="Vaalikivi Antti" userId="86bc8dd5-3117-4865-aa0f-c6fccd134484" providerId="ADAL" clId="{40894925-A630-4FCD-AD93-7FC8600CE1CB}" dt="2024-01-03T08:02:16.365" v="17" actId="478"/>
          <ac:spMkLst>
            <pc:docMk/>
            <pc:sldMasterMk cId="1766872575" sldId="2147483660"/>
            <ac:spMk id="7" creationId="{FB07783F-B2A8-0E9C-B7FD-D8A28F108901}"/>
          </ac:spMkLst>
        </pc:spChg>
        <pc:picChg chg="del mod ord">
          <ac:chgData name="Vaalikivi Antti" userId="86bc8dd5-3117-4865-aa0f-c6fccd134484" providerId="ADAL" clId="{40894925-A630-4FCD-AD93-7FC8600CE1CB}" dt="2024-01-03T07:59:41.893" v="14" actId="478"/>
          <ac:picMkLst>
            <pc:docMk/>
            <pc:sldMasterMk cId="1766872575" sldId="2147483660"/>
            <ac:picMk id="8" creationId="{C543D9FD-ED2C-0198-E258-1ED448906F8F}"/>
          </ac:picMkLst>
        </pc:picChg>
      </pc:sldMasterChg>
      <pc:sldMasterChg chg="addSp delSp modSp add mod addSldLayout modSldLayout">
        <pc:chgData name="Vaalikivi Antti" userId="86bc8dd5-3117-4865-aa0f-c6fccd134484" providerId="ADAL" clId="{40894925-A630-4FCD-AD93-7FC8600CE1CB}" dt="2024-01-02T12:14:45.805" v="6" actId="167"/>
        <pc:sldMasterMkLst>
          <pc:docMk/>
          <pc:sldMasterMk cId="849595085" sldId="2147483662"/>
        </pc:sldMasterMkLst>
        <pc:spChg chg="del">
          <ac:chgData name="Vaalikivi Antti" userId="86bc8dd5-3117-4865-aa0f-c6fccd134484" providerId="ADAL" clId="{40894925-A630-4FCD-AD93-7FC8600CE1CB}" dt="2024-01-02T12:14:29.741" v="2" actId="478"/>
          <ac:spMkLst>
            <pc:docMk/>
            <pc:sldMasterMk cId="849595085" sldId="2147483662"/>
            <ac:spMk id="7" creationId="{FB07783F-B2A8-0E9C-B7FD-D8A28F108901}"/>
          </ac:spMkLst>
        </pc:spChg>
        <pc:picChg chg="add mod ord">
          <ac:chgData name="Vaalikivi Antti" userId="86bc8dd5-3117-4865-aa0f-c6fccd134484" providerId="ADAL" clId="{40894925-A630-4FCD-AD93-7FC8600CE1CB}" dt="2024-01-02T12:14:45.805" v="6" actId="167"/>
          <ac:picMkLst>
            <pc:docMk/>
            <pc:sldMasterMk cId="849595085" sldId="2147483662"/>
            <ac:picMk id="5" creationId="{1DC86A1B-98CE-3421-D056-81C28C9B760B}"/>
          </ac:picMkLst>
        </pc:picChg>
        <pc:picChg chg="del">
          <ac:chgData name="Vaalikivi Antti" userId="86bc8dd5-3117-4865-aa0f-c6fccd134484" providerId="ADAL" clId="{40894925-A630-4FCD-AD93-7FC8600CE1CB}" dt="2024-01-02T12:14:28.267" v="1" actId="478"/>
          <ac:picMkLst>
            <pc:docMk/>
            <pc:sldMasterMk cId="849595085" sldId="2147483662"/>
            <ac:picMk id="8" creationId="{C543D9FD-ED2C-0198-E258-1ED448906F8F}"/>
          </ac:picMkLst>
        </pc:picChg>
        <pc:sldLayoutChg chg="add mod replId">
          <pc:chgData name="Vaalikivi Antti" userId="86bc8dd5-3117-4865-aa0f-c6fccd134484" providerId="ADAL" clId="{40894925-A630-4FCD-AD93-7FC8600CE1CB}" dt="2024-01-02T12:14:21.497" v="0" actId="2890"/>
          <pc:sldLayoutMkLst>
            <pc:docMk/>
            <pc:sldMasterMk cId="849595085" sldId="2147483662"/>
            <pc:sldLayoutMk cId="3921000426" sldId="2147483663"/>
          </pc:sldLayoutMkLst>
        </pc:sldLayoutChg>
      </pc:sldMasterChg>
      <pc:sldMasterChg chg="addSp delSp modSp add mod addSldLayout modSldLayout">
        <pc:chgData name="Vaalikivi Antti" userId="86bc8dd5-3117-4865-aa0f-c6fccd134484" providerId="ADAL" clId="{40894925-A630-4FCD-AD93-7FC8600CE1CB}" dt="2024-01-03T08:07:29.350" v="41" actId="167"/>
        <pc:sldMasterMkLst>
          <pc:docMk/>
          <pc:sldMasterMk cId="1842475830" sldId="2147483664"/>
        </pc:sldMasterMkLst>
        <pc:spChg chg="mod">
          <ac:chgData name="Vaalikivi Antti" userId="86bc8dd5-3117-4865-aa0f-c6fccd134484" providerId="ADAL" clId="{40894925-A630-4FCD-AD93-7FC8600CE1CB}" dt="2024-01-03T08:04:18.523" v="31" actId="207"/>
          <ac:spMkLst>
            <pc:docMk/>
            <pc:sldMasterMk cId="1842475830" sldId="2147483664"/>
            <ac:spMk id="2" creationId="{00000000-0000-0000-0000-000000000000}"/>
          </ac:spMkLst>
        </pc:spChg>
        <pc:spChg chg="mod">
          <ac:chgData name="Vaalikivi Antti" userId="86bc8dd5-3117-4865-aa0f-c6fccd134484" providerId="ADAL" clId="{40894925-A630-4FCD-AD93-7FC8600CE1CB}" dt="2024-01-03T08:04:23.423" v="32" actId="207"/>
          <ac:spMkLst>
            <pc:docMk/>
            <pc:sldMasterMk cId="1842475830" sldId="2147483664"/>
            <ac:spMk id="3" creationId="{00000000-0000-0000-0000-000000000000}"/>
          </ac:spMkLst>
        </pc:spChg>
        <pc:spChg chg="mod ord">
          <ac:chgData name="Vaalikivi Antti" userId="86bc8dd5-3117-4865-aa0f-c6fccd134484" providerId="ADAL" clId="{40894925-A630-4FCD-AD93-7FC8600CE1CB}" dt="2024-01-03T08:07:29.350" v="41" actId="167"/>
          <ac:spMkLst>
            <pc:docMk/>
            <pc:sldMasterMk cId="1842475830" sldId="2147483664"/>
            <ac:spMk id="4" creationId="{C15A4E70-C243-C914-8457-BC6CC49E70A1}"/>
          </ac:spMkLst>
        </pc:spChg>
        <pc:picChg chg="add mod ord">
          <ac:chgData name="Vaalikivi Antti" userId="86bc8dd5-3117-4865-aa0f-c6fccd134484" providerId="ADAL" clId="{40894925-A630-4FCD-AD93-7FC8600CE1CB}" dt="2024-01-03T08:07:22.306" v="39" actId="167"/>
          <ac:picMkLst>
            <pc:docMk/>
            <pc:sldMasterMk cId="1842475830" sldId="2147483664"/>
            <ac:picMk id="6" creationId="{3F5947CE-0248-140C-6059-C50C8BF577C8}"/>
          </ac:picMkLst>
        </pc:picChg>
        <pc:picChg chg="del mod">
          <ac:chgData name="Vaalikivi Antti" userId="86bc8dd5-3117-4865-aa0f-c6fccd134484" providerId="ADAL" clId="{40894925-A630-4FCD-AD93-7FC8600CE1CB}" dt="2024-01-03T08:07:25.994" v="40" actId="478"/>
          <ac:picMkLst>
            <pc:docMk/>
            <pc:sldMasterMk cId="1842475830" sldId="2147483664"/>
            <ac:picMk id="9" creationId="{AFA1A0A9-DAF6-1865-8EBE-C4E16263AA3D}"/>
          </ac:picMkLst>
        </pc:picChg>
        <pc:sldLayoutChg chg="add mod replId">
          <pc:chgData name="Vaalikivi Antti" userId="86bc8dd5-3117-4865-aa0f-c6fccd134484" providerId="ADAL" clId="{40894925-A630-4FCD-AD93-7FC8600CE1CB}" dt="2024-01-03T08:02:50.197" v="24" actId="2890"/>
          <pc:sldLayoutMkLst>
            <pc:docMk/>
            <pc:sldMasterMk cId="1842475830" sldId="2147483664"/>
            <pc:sldLayoutMk cId="1663772385" sldId="2147483665"/>
          </pc:sldLayoutMkLst>
        </pc:sldLayoutChg>
      </pc:sldMasterChg>
      <pc:sldMasterChg chg="add del mod addSldLayout delSldLayout modSldLayout">
        <pc:chgData name="Vaalikivi Antti" userId="86bc8dd5-3117-4865-aa0f-c6fccd134484" providerId="ADAL" clId="{40894925-A630-4FCD-AD93-7FC8600CE1CB}" dt="2024-01-03T08:02:45.491" v="23" actId="2696"/>
        <pc:sldMasterMkLst>
          <pc:docMk/>
          <pc:sldMasterMk cId="3074925055" sldId="2147483664"/>
        </pc:sldMasterMkLst>
        <pc:sldLayoutChg chg="add del mod replId">
          <pc:chgData name="Vaalikivi Antti" userId="86bc8dd5-3117-4865-aa0f-c6fccd134484" providerId="ADAL" clId="{40894925-A630-4FCD-AD93-7FC8600CE1CB}" dt="2024-01-03T08:02:45.474" v="22" actId="2696"/>
          <pc:sldLayoutMkLst>
            <pc:docMk/>
            <pc:sldMasterMk cId="3074925055" sldId="2147483664"/>
            <pc:sldLayoutMk cId="3262560262" sldId="2147483665"/>
          </pc:sldLayoutMkLst>
        </pc:sldLayoutChg>
      </pc:sldMasterChg>
      <pc:sldMasterChg chg="addSp delSp modSp add mod addSldLayout modSldLayout">
        <pc:chgData name="Vaalikivi Antti" userId="86bc8dd5-3117-4865-aa0f-c6fccd134484" providerId="ADAL" clId="{40894925-A630-4FCD-AD93-7FC8600CE1CB}" dt="2024-01-04T08:31:48.460" v="51" actId="14100"/>
        <pc:sldMasterMkLst>
          <pc:docMk/>
          <pc:sldMasterMk cId="2619847429" sldId="2147483666"/>
        </pc:sldMasterMkLst>
        <pc:spChg chg="add mod ord">
          <ac:chgData name="Vaalikivi Antti" userId="86bc8dd5-3117-4865-aa0f-c6fccd134484" providerId="ADAL" clId="{40894925-A630-4FCD-AD93-7FC8600CE1CB}" dt="2024-01-04T08:31:02.470" v="47" actId="167"/>
          <ac:spMkLst>
            <pc:docMk/>
            <pc:sldMasterMk cId="2619847429" sldId="2147483666"/>
            <ac:spMk id="4" creationId="{A0F6C16E-7F94-E9CE-92F6-D73FE4EBA78F}"/>
          </ac:spMkLst>
        </pc:spChg>
        <pc:picChg chg="del">
          <ac:chgData name="Vaalikivi Antti" userId="86bc8dd5-3117-4865-aa0f-c6fccd134484" providerId="ADAL" clId="{40894925-A630-4FCD-AD93-7FC8600CE1CB}" dt="2024-01-04T08:30:33.262" v="43" actId="478"/>
          <ac:picMkLst>
            <pc:docMk/>
            <pc:sldMasterMk cId="2619847429" sldId="2147483666"/>
            <ac:picMk id="5" creationId="{1DC86A1B-98CE-3421-D056-81C28C9B760B}"/>
          </ac:picMkLst>
        </pc:picChg>
        <pc:picChg chg="add mod">
          <ac:chgData name="Vaalikivi Antti" userId="86bc8dd5-3117-4865-aa0f-c6fccd134484" providerId="ADAL" clId="{40894925-A630-4FCD-AD93-7FC8600CE1CB}" dt="2024-01-04T08:31:48.460" v="51" actId="14100"/>
          <ac:picMkLst>
            <pc:docMk/>
            <pc:sldMasterMk cId="2619847429" sldId="2147483666"/>
            <ac:picMk id="6" creationId="{16428470-F09E-6FCB-1D66-8B55982BF183}"/>
          </ac:picMkLst>
        </pc:picChg>
        <pc:sldLayoutChg chg="add mod replId">
          <pc:chgData name="Vaalikivi Antti" userId="86bc8dd5-3117-4865-aa0f-c6fccd134484" providerId="ADAL" clId="{40894925-A630-4FCD-AD93-7FC8600CE1CB}" dt="2024-01-04T08:30:30.037" v="42" actId="2890"/>
          <pc:sldLayoutMkLst>
            <pc:docMk/>
            <pc:sldMasterMk cId="2619847429" sldId="2147483666"/>
            <pc:sldLayoutMk cId="32144966" sldId="21474836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441" y="930442"/>
            <a:ext cx="9569117" cy="642673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441" y="8287617"/>
            <a:ext cx="9569117" cy="137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761949" indent="0" algn="ctr">
              <a:buNone/>
              <a:defRPr sz="3333"/>
            </a:lvl2pPr>
            <a:lvl3pPr marL="1523898" indent="0" algn="ctr">
              <a:buNone/>
              <a:defRPr sz="3000"/>
            </a:lvl3pPr>
            <a:lvl4pPr marL="2285847" indent="0" algn="ctr">
              <a:buNone/>
              <a:defRPr sz="2666"/>
            </a:lvl4pPr>
            <a:lvl5pPr marL="3047797" indent="0" algn="ctr">
              <a:buNone/>
              <a:defRPr sz="2666"/>
            </a:lvl5pPr>
            <a:lvl6pPr marL="3809746" indent="0" algn="ctr">
              <a:buNone/>
              <a:defRPr sz="2666"/>
            </a:lvl6pPr>
            <a:lvl7pPr marL="4571695" indent="0" algn="ctr">
              <a:buNone/>
              <a:defRPr sz="2666"/>
            </a:lvl7pPr>
            <a:lvl8pPr marL="5333645" indent="0" algn="ctr">
              <a:buNone/>
              <a:defRPr sz="2666"/>
            </a:lvl8pPr>
            <a:lvl9pPr marL="6095593" indent="0" algn="ctr">
              <a:buNone/>
              <a:defRPr sz="2666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441" y="930442"/>
            <a:ext cx="9569117" cy="642673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441" y="8287617"/>
            <a:ext cx="9569117" cy="137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761949" indent="0" algn="ctr">
              <a:buNone/>
              <a:defRPr sz="3333"/>
            </a:lvl2pPr>
            <a:lvl3pPr marL="1523898" indent="0" algn="ctr">
              <a:buNone/>
              <a:defRPr sz="3000"/>
            </a:lvl3pPr>
            <a:lvl4pPr marL="2285847" indent="0" algn="ctr">
              <a:buNone/>
              <a:defRPr sz="2666"/>
            </a:lvl4pPr>
            <a:lvl5pPr marL="3047797" indent="0" algn="ctr">
              <a:buNone/>
              <a:defRPr sz="2666"/>
            </a:lvl5pPr>
            <a:lvl6pPr marL="3809746" indent="0" algn="ctr">
              <a:buNone/>
              <a:defRPr sz="2666"/>
            </a:lvl6pPr>
            <a:lvl7pPr marL="4571695" indent="0" algn="ctr">
              <a:buNone/>
              <a:defRPr sz="2666"/>
            </a:lvl7pPr>
            <a:lvl8pPr marL="5333645" indent="0" algn="ctr">
              <a:buNone/>
              <a:defRPr sz="2666"/>
            </a:lvl8pPr>
            <a:lvl9pPr marL="6095593" indent="0" algn="ctr">
              <a:buNone/>
              <a:defRPr sz="2666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441" y="930442"/>
            <a:ext cx="9569117" cy="642673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441" y="8287617"/>
            <a:ext cx="9569117" cy="137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761949" indent="0" algn="ctr">
              <a:buNone/>
              <a:defRPr sz="3333"/>
            </a:lvl2pPr>
            <a:lvl3pPr marL="1523898" indent="0" algn="ctr">
              <a:buNone/>
              <a:defRPr sz="3000"/>
            </a:lvl3pPr>
            <a:lvl4pPr marL="2285847" indent="0" algn="ctr">
              <a:buNone/>
              <a:defRPr sz="2666"/>
            </a:lvl4pPr>
            <a:lvl5pPr marL="3047797" indent="0" algn="ctr">
              <a:buNone/>
              <a:defRPr sz="2666"/>
            </a:lvl5pPr>
            <a:lvl6pPr marL="3809746" indent="0" algn="ctr">
              <a:buNone/>
              <a:defRPr sz="2666"/>
            </a:lvl6pPr>
            <a:lvl7pPr marL="4571695" indent="0" algn="ctr">
              <a:buNone/>
              <a:defRPr sz="2666"/>
            </a:lvl7pPr>
            <a:lvl8pPr marL="5333645" indent="0" algn="ctr">
              <a:buNone/>
              <a:defRPr sz="2666"/>
            </a:lvl8pPr>
            <a:lvl9pPr marL="6095593" indent="0" algn="ctr">
              <a:buNone/>
              <a:defRPr sz="2666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0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58BC71-C621-9458-B5B8-A6649F708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441" y="930442"/>
            <a:ext cx="9569117" cy="642673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0"/>
            </a:lvl1pPr>
          </a:lstStyle>
          <a:p>
            <a:r>
              <a:rPr lang="fi-FI" dirty="0"/>
              <a:t>Lisää teksti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B57AD6-E923-C3FE-F097-ECF01C15C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441" y="8287617"/>
            <a:ext cx="9569117" cy="137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761949" indent="0" algn="ctr">
              <a:buNone/>
              <a:defRPr sz="3333"/>
            </a:lvl2pPr>
            <a:lvl3pPr marL="1523898" indent="0" algn="ctr">
              <a:buNone/>
              <a:defRPr sz="3000"/>
            </a:lvl3pPr>
            <a:lvl4pPr marL="2285847" indent="0" algn="ctr">
              <a:buNone/>
              <a:defRPr sz="2666"/>
            </a:lvl4pPr>
            <a:lvl5pPr marL="3047797" indent="0" algn="ctr">
              <a:buNone/>
              <a:defRPr sz="2666"/>
            </a:lvl5pPr>
            <a:lvl6pPr marL="3809746" indent="0" algn="ctr">
              <a:buNone/>
              <a:defRPr sz="2666"/>
            </a:lvl6pPr>
            <a:lvl7pPr marL="4571695" indent="0" algn="ctr">
              <a:buNone/>
              <a:defRPr sz="2666"/>
            </a:lvl7pPr>
            <a:lvl8pPr marL="5333645" indent="0" algn="ctr">
              <a:buNone/>
              <a:defRPr sz="2666"/>
            </a:lvl8pPr>
            <a:lvl9pPr marL="6095593" indent="0" algn="ctr">
              <a:buNone/>
              <a:defRPr sz="2666"/>
            </a:lvl9pPr>
          </a:lstStyle>
          <a:p>
            <a:r>
              <a:rPr lang="fi-FI" dirty="0"/>
              <a:t>Lisää 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15A4E70-C243-C914-8457-BC6CC49E70A1}"/>
              </a:ext>
            </a:extLst>
          </p:cNvPr>
          <p:cNvSpPr/>
          <p:nvPr userDrawn="1"/>
        </p:nvSpPr>
        <p:spPr>
          <a:xfrm>
            <a:off x="0" y="0"/>
            <a:ext cx="11430000" cy="11430000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FA1A0A9-DAF6-1865-8EBE-C4E16263AA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0796" y="10042357"/>
            <a:ext cx="1508408" cy="727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15A4E70-C243-C914-8457-BC6CC49E70A1}"/>
              </a:ext>
            </a:extLst>
          </p:cNvPr>
          <p:cNvSpPr/>
          <p:nvPr userDrawn="1"/>
        </p:nvSpPr>
        <p:spPr>
          <a:xfrm>
            <a:off x="0" y="0"/>
            <a:ext cx="11430000" cy="11430000"/>
          </a:xfrm>
          <a:prstGeom prst="rect">
            <a:avLst/>
          </a:prstGeom>
          <a:solidFill>
            <a:srgbClr val="FF9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9F80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F5947CE-0248-140C-6059-C50C8BF577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0796" y="10042357"/>
            <a:ext cx="1508408" cy="727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vaate, henkilö, jalkineet&#10;&#10;Kuvaus luotu automaattisesti">
            <a:extLst>
              <a:ext uri="{FF2B5EF4-FFF2-40B4-BE49-F238E27FC236}">
                <a16:creationId xmlns:a16="http://schemas.microsoft.com/office/drawing/2014/main" id="{1DC86A1B-98CE-3421-D056-81C28C9B7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FA1A0A9-DAF6-1865-8EBE-C4E16263AA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0796" y="10042357"/>
            <a:ext cx="1508408" cy="727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0F6C16E-7F94-E9CE-92F6-D73FE4EBA78F}"/>
              </a:ext>
            </a:extLst>
          </p:cNvPr>
          <p:cNvSpPr/>
          <p:nvPr userDrawn="1"/>
        </p:nvSpPr>
        <p:spPr>
          <a:xfrm>
            <a:off x="0" y="0"/>
            <a:ext cx="11430000" cy="1143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FA1A0A9-DAF6-1865-8EBE-C4E16263AA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0796" y="10042357"/>
            <a:ext cx="1508408" cy="727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6" name="Kuva 5" descr="Kuva, joka sisältää kohteen lelu, Pehmolelu, vaate, pehmeä&#10;&#10;Kuvaus luotu automaattisesti">
            <a:extLst>
              <a:ext uri="{FF2B5EF4-FFF2-40B4-BE49-F238E27FC236}">
                <a16:creationId xmlns:a16="http://schemas.microsoft.com/office/drawing/2014/main" id="{16428470-F09E-6FCB-1D66-8B55982BF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2243"/>
          <a:stretch/>
        </p:blipFill>
        <p:spPr>
          <a:xfrm>
            <a:off x="5425908" y="3562066"/>
            <a:ext cx="6004092" cy="78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CBC18-2CED-C9B3-0EC4-1BC38E533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7FE65B5-43D9-DA48-7CBD-A90E4FC67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83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6FB77-137F-5C72-7483-DE0759FFB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9CA0D6-940E-B4F4-FBC5-2CA01316D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38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D3CE1-D39C-2D8F-FBB6-DC3CA6430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FE7C43-A208-B4E0-D1B2-BF4CA19AE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35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C8218-D97F-E04C-D7AA-9B6B98BC7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85F9C2-0927-647B-AE3F-43E6B4029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59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0</Words>
  <Application>Microsoft Office PowerPoint</Application>
  <PresentationFormat>Mukautettu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Office-teema</vt:lpstr>
      <vt:lpstr>2_Office-teema</vt:lpstr>
      <vt:lpstr>1_Office-teema</vt:lpstr>
      <vt:lpstr>3_Office-teema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Vaalikivi Antti</dc:creator>
  <cp:lastModifiedBy>Salonen Jaana</cp:lastModifiedBy>
  <cp:revision>1</cp:revision>
  <dcterms:created xsi:type="dcterms:W3CDTF">2024-01-02T11:24:49Z</dcterms:created>
  <dcterms:modified xsi:type="dcterms:W3CDTF">2024-01-04T11:02:38Z</dcterms:modified>
</cp:coreProperties>
</file>